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 id="2147483845" r:id="rId5"/>
    <p:sldMasterId id="2147483869" r:id="rId6"/>
    <p:sldMasterId id="2147483884" r:id="rId7"/>
    <p:sldMasterId id="2147483904" r:id="rId8"/>
  </p:sldMasterIdLst>
  <p:notesMasterIdLst>
    <p:notesMasterId r:id="rId29"/>
  </p:notesMasterIdLst>
  <p:sldIdLst>
    <p:sldId id="706" r:id="rId9"/>
    <p:sldId id="682" r:id="rId10"/>
    <p:sldId id="707" r:id="rId11"/>
    <p:sldId id="708" r:id="rId12"/>
    <p:sldId id="712" r:id="rId13"/>
    <p:sldId id="711" r:id="rId14"/>
    <p:sldId id="710" r:id="rId15"/>
    <p:sldId id="713" r:id="rId16"/>
    <p:sldId id="715" r:id="rId17"/>
    <p:sldId id="716" r:id="rId18"/>
    <p:sldId id="714" r:id="rId19"/>
    <p:sldId id="717" r:id="rId20"/>
    <p:sldId id="718" r:id="rId21"/>
    <p:sldId id="719" r:id="rId22"/>
    <p:sldId id="720" r:id="rId23"/>
    <p:sldId id="721" r:id="rId24"/>
    <p:sldId id="722" r:id="rId25"/>
    <p:sldId id="723" r:id="rId26"/>
    <p:sldId id="704" r:id="rId27"/>
    <p:sldId id="702" r:id="rId28"/>
  </p:sldIdLst>
  <p:sldSz cx="12188825" cy="6858000"/>
  <p:notesSz cx="6858000" cy="91440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简介" id="{FE20DDD3-4669-436B-A77F-D8D26C91C606}">
          <p14:sldIdLst>
            <p14:sldId id="706"/>
            <p14:sldId id="682"/>
            <p14:sldId id="707"/>
            <p14:sldId id="708"/>
            <p14:sldId id="712"/>
            <p14:sldId id="711"/>
            <p14:sldId id="710"/>
            <p14:sldId id="713"/>
            <p14:sldId id="715"/>
            <p14:sldId id="716"/>
            <p14:sldId id="714"/>
            <p14:sldId id="717"/>
            <p14:sldId id="718"/>
            <p14:sldId id="719"/>
            <p14:sldId id="720"/>
            <p14:sldId id="721"/>
            <p14:sldId id="722"/>
            <p14:sldId id="723"/>
            <p14:sldId id="704"/>
            <p14:sldId id="702"/>
          </p14:sldIdLst>
        </p14:section>
      </p14:sectionLst>
    </p:ext>
    <p:ext uri="{EFAFB233-063F-42B5-8137-9DF3F51BA10A}">
      <p15:sldGuideLst xmlns:p15="http://schemas.microsoft.com/office/powerpoint/2012/main" xmlns="">
        <p15:guide id="1" orient="horz" pos="3952">
          <p15:clr>
            <a:srgbClr val="A4A3A4"/>
          </p15:clr>
        </p15:guide>
        <p15:guide id="2" orient="horz" pos="699">
          <p15:clr>
            <a:srgbClr val="A4A3A4"/>
          </p15:clr>
        </p15:guide>
        <p15:guide id="3" orient="horz" pos="901">
          <p15:clr>
            <a:srgbClr val="A4A3A4"/>
          </p15:clr>
        </p15:guide>
        <p15:guide id="4" pos="3839">
          <p15:clr>
            <a:srgbClr val="A4A3A4"/>
          </p15:clr>
        </p15:guide>
        <p15:guide id="5" pos="320">
          <p15:clr>
            <a:srgbClr val="A4A3A4"/>
          </p15:clr>
        </p15:guide>
        <p15:guide id="6" pos="73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21" autoAdjust="0"/>
    <p:restoredTop sz="85689" autoAdjust="0"/>
  </p:normalViewPr>
  <p:slideViewPr>
    <p:cSldViewPr snapToGrid="0">
      <p:cViewPr varScale="1">
        <p:scale>
          <a:sx n="86" d="100"/>
          <a:sy n="86" d="100"/>
        </p:scale>
        <p:origin x="-104" y="-896"/>
      </p:cViewPr>
      <p:guideLst>
        <p:guide orient="horz" pos="3952"/>
        <p:guide orient="horz" pos="699"/>
        <p:guide orient="horz" pos="901"/>
        <p:guide pos="3839"/>
        <p:guide pos="320"/>
        <p:guide pos="7358"/>
      </p:guideLst>
    </p:cSldViewPr>
  </p:slideViewPr>
  <p:outlineViewPr>
    <p:cViewPr>
      <p:scale>
        <a:sx n="33" d="100"/>
        <a:sy n="33" d="100"/>
      </p:scale>
      <p:origin x="42" y="8868"/>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1" Type="http://schemas.openxmlformats.org/officeDocument/2006/relationships/image" Target="../media/image42.png"/></Relationships>
</file>

<file path=ppt/diagrams/_rels/data3.xml.rels><?xml version="1.0" encoding="UTF-8" standalone="yes"?>
<Relationships xmlns="http://schemas.openxmlformats.org/package/2006/relationships"><Relationship Id="rId1" Type="http://schemas.openxmlformats.org/officeDocument/2006/relationships/image" Target="../media/image42.png"/></Relationships>
</file>

<file path=ppt/diagrams/_rels/data4.xml.rels><?xml version="1.0" encoding="UTF-8" standalone="yes"?>
<Relationships xmlns="http://schemas.openxmlformats.org/package/2006/relationships"><Relationship Id="rId1" Type="http://schemas.openxmlformats.org/officeDocument/2006/relationships/image" Target="../media/image48.png"/></Relationships>
</file>

<file path=ppt/diagrams/_rels/data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0077A-FC21-4987-8289-85417F36AA87}" type="doc">
      <dgm:prSet loTypeId="urn:microsoft.com/office/officeart/2005/8/layout/vList3" loCatId="picture" qsTypeId="urn:microsoft.com/office/officeart/2005/8/quickstyle/simple1" qsCatId="simple" csTypeId="urn:microsoft.com/office/officeart/2005/8/colors/accent1_2" csCatId="accent1" phldr="1"/>
      <dgm:spPr/>
    </dgm:pt>
    <dgm:pt modelId="{C03603B5-E6AD-4D74-9D3B-167B43C77D39}">
      <dgm:prSet phldrT="[文本]"/>
      <dgm:spPr/>
      <dgm:t>
        <a:bodyPr/>
        <a:lstStyle/>
        <a:p>
          <a:pPr algn="l"/>
          <a:r>
            <a:rPr lang="zh-CN" altLang="en-US" dirty="0" smtClean="0"/>
            <a:t>草根的彷徨</a:t>
          </a:r>
          <a:endParaRPr lang="zh-CN" altLang="en-US" dirty="0"/>
        </a:p>
      </dgm:t>
    </dgm:pt>
    <dgm:pt modelId="{A7B085F3-A398-493E-92EB-8E0B02332B4E}" type="parTrans" cxnId="{211F0E11-84BB-48EC-8766-D4C1125513A2}">
      <dgm:prSet/>
      <dgm:spPr/>
      <dgm:t>
        <a:bodyPr/>
        <a:lstStyle/>
        <a:p>
          <a:endParaRPr lang="zh-CN" altLang="en-US"/>
        </a:p>
      </dgm:t>
    </dgm:pt>
    <dgm:pt modelId="{9162CC00-2D3B-4C81-BAFA-0D48CD782DA1}" type="sibTrans" cxnId="{211F0E11-84BB-48EC-8766-D4C1125513A2}">
      <dgm:prSet/>
      <dgm:spPr/>
      <dgm:t>
        <a:bodyPr/>
        <a:lstStyle/>
        <a:p>
          <a:endParaRPr lang="zh-CN" altLang="en-US"/>
        </a:p>
      </dgm:t>
    </dgm:pt>
    <dgm:pt modelId="{6E6E4373-9D47-46EA-AB29-F546359D9356}">
      <dgm:prSet phldrT="[文本]"/>
      <dgm:spPr/>
      <dgm:t>
        <a:bodyPr/>
        <a:lstStyle/>
        <a:p>
          <a:pPr algn="l"/>
          <a:r>
            <a:rPr lang="zh-CN" altLang="en-US" dirty="0" smtClean="0"/>
            <a:t>不安分的折腾</a:t>
          </a:r>
          <a:endParaRPr lang="zh-CN" altLang="en-US" dirty="0"/>
        </a:p>
      </dgm:t>
    </dgm:pt>
    <dgm:pt modelId="{A047A72D-33BB-49D4-95D9-8015E6BDE03E}" type="parTrans" cxnId="{2B3C9051-BE23-4A4C-9653-99C0B5C769B2}">
      <dgm:prSet/>
      <dgm:spPr/>
      <dgm:t>
        <a:bodyPr/>
        <a:lstStyle/>
        <a:p>
          <a:endParaRPr lang="zh-CN" altLang="en-US"/>
        </a:p>
      </dgm:t>
    </dgm:pt>
    <dgm:pt modelId="{AF74A448-5877-499B-9592-1466591DEAC3}" type="sibTrans" cxnId="{2B3C9051-BE23-4A4C-9653-99C0B5C769B2}">
      <dgm:prSet/>
      <dgm:spPr/>
      <dgm:t>
        <a:bodyPr/>
        <a:lstStyle/>
        <a:p>
          <a:endParaRPr lang="zh-CN" altLang="en-US"/>
        </a:p>
      </dgm:t>
    </dgm:pt>
    <dgm:pt modelId="{4874C21E-919A-44C9-9E2A-FF59FF48EAE3}">
      <dgm:prSet phldrT="[文本]"/>
      <dgm:spPr/>
      <dgm:t>
        <a:bodyPr/>
        <a:lstStyle/>
        <a:p>
          <a:pPr algn="l"/>
          <a:r>
            <a:rPr lang="zh-CN" altLang="en-US" dirty="0" smtClean="0"/>
            <a:t>年少的轻狂</a:t>
          </a:r>
          <a:endParaRPr lang="zh-CN" altLang="en-US" dirty="0"/>
        </a:p>
      </dgm:t>
    </dgm:pt>
    <dgm:pt modelId="{7D7F4E29-86B1-428C-893A-87EA99D703FD}" type="parTrans" cxnId="{D77694CA-6FF3-405C-9402-CACCC8A463CF}">
      <dgm:prSet/>
      <dgm:spPr/>
      <dgm:t>
        <a:bodyPr/>
        <a:lstStyle/>
        <a:p>
          <a:endParaRPr lang="zh-CN" altLang="en-US"/>
        </a:p>
      </dgm:t>
    </dgm:pt>
    <dgm:pt modelId="{6364D909-4A77-42AE-926B-B99B27A9414B}" type="sibTrans" cxnId="{D77694CA-6FF3-405C-9402-CACCC8A463CF}">
      <dgm:prSet/>
      <dgm:spPr/>
      <dgm:t>
        <a:bodyPr/>
        <a:lstStyle/>
        <a:p>
          <a:endParaRPr lang="zh-CN" altLang="en-US"/>
        </a:p>
      </dgm:t>
    </dgm:pt>
    <dgm:pt modelId="{BEFE3B23-A1A4-4722-BF9A-97C3540CA43A}">
      <dgm:prSet phldrT="[文本]"/>
      <dgm:spPr/>
      <dgm:t>
        <a:bodyPr/>
        <a:lstStyle/>
        <a:p>
          <a:pPr algn="l"/>
          <a:r>
            <a:rPr lang="zh-CN" altLang="en-US" dirty="0" smtClean="0"/>
            <a:t>谷底的救赎</a:t>
          </a:r>
          <a:endParaRPr lang="zh-CN" altLang="en-US" dirty="0"/>
        </a:p>
      </dgm:t>
    </dgm:pt>
    <dgm:pt modelId="{47E42085-9EAF-4FE6-BF45-33F5DD1A7EF9}" type="parTrans" cxnId="{4DC4B9AB-A62E-48FA-BE1C-ACFD4A0304ED}">
      <dgm:prSet/>
      <dgm:spPr/>
      <dgm:t>
        <a:bodyPr/>
        <a:lstStyle/>
        <a:p>
          <a:endParaRPr lang="zh-CN" altLang="en-US"/>
        </a:p>
      </dgm:t>
    </dgm:pt>
    <dgm:pt modelId="{83F96752-7A4C-4039-9260-B0C6222B9929}" type="sibTrans" cxnId="{4DC4B9AB-A62E-48FA-BE1C-ACFD4A0304ED}">
      <dgm:prSet/>
      <dgm:spPr/>
      <dgm:t>
        <a:bodyPr/>
        <a:lstStyle/>
        <a:p>
          <a:endParaRPr lang="zh-CN" altLang="en-US"/>
        </a:p>
      </dgm:t>
    </dgm:pt>
    <dgm:pt modelId="{E5168F8B-3C1A-4393-8198-22F81D4CAB74}">
      <dgm:prSet phldrT="[文本]"/>
      <dgm:spPr/>
      <dgm:t>
        <a:bodyPr/>
        <a:lstStyle/>
        <a:p>
          <a:pPr algn="l"/>
          <a:r>
            <a:rPr lang="zh-CN" altLang="en-US" dirty="0" smtClean="0"/>
            <a:t>作死的抉择</a:t>
          </a:r>
          <a:endParaRPr lang="zh-CN" altLang="en-US" dirty="0"/>
        </a:p>
      </dgm:t>
    </dgm:pt>
    <dgm:pt modelId="{1319CFF0-4F35-40DB-AF1E-6F52994BB79B}" type="parTrans" cxnId="{527C75A1-87EC-401C-885D-601B929437E2}">
      <dgm:prSet/>
      <dgm:spPr/>
      <dgm:t>
        <a:bodyPr/>
        <a:lstStyle/>
        <a:p>
          <a:endParaRPr lang="zh-CN" altLang="en-US"/>
        </a:p>
      </dgm:t>
    </dgm:pt>
    <dgm:pt modelId="{7DD13C57-3FBB-4AF7-B56D-9F5C0C95209F}" type="sibTrans" cxnId="{527C75A1-87EC-401C-885D-601B929437E2}">
      <dgm:prSet/>
      <dgm:spPr/>
      <dgm:t>
        <a:bodyPr/>
        <a:lstStyle/>
        <a:p>
          <a:endParaRPr lang="zh-CN" altLang="en-US"/>
        </a:p>
      </dgm:t>
    </dgm:pt>
    <dgm:pt modelId="{4A777434-C9FE-43B9-BDAA-8020D5C49321}" type="pres">
      <dgm:prSet presAssocID="{E620077A-FC21-4987-8289-85417F36AA87}" presName="linearFlow" presStyleCnt="0">
        <dgm:presLayoutVars>
          <dgm:dir/>
          <dgm:resizeHandles val="exact"/>
        </dgm:presLayoutVars>
      </dgm:prSet>
      <dgm:spPr/>
    </dgm:pt>
    <dgm:pt modelId="{A8A94B7A-00EC-4977-9C18-194FF5F57E36}" type="pres">
      <dgm:prSet presAssocID="{C03603B5-E6AD-4D74-9D3B-167B43C77D39}" presName="composite" presStyleCnt="0"/>
      <dgm:spPr/>
    </dgm:pt>
    <dgm:pt modelId="{1B3A61A5-A1CE-4B71-804B-A78084CEC6F7}" type="pres">
      <dgm:prSet presAssocID="{C03603B5-E6AD-4D74-9D3B-167B43C77D39}" presName="imgShp" presStyleLbl="fgImgPlace1" presStyleIdx="0" presStyleCnt="5" custScaleX="109680" custScaleY="82466"/>
      <dgm:spPr>
        <a:blipFill rotWithShape="1">
          <a:blip xmlns:r="http://schemas.openxmlformats.org/officeDocument/2006/relationships" r:embed="rId1"/>
          <a:stretch>
            <a:fillRect/>
          </a:stretch>
        </a:blipFill>
      </dgm:spPr>
      <dgm:t>
        <a:bodyPr/>
        <a:lstStyle/>
        <a:p>
          <a:endParaRPr lang="zh-CN" altLang="en-US"/>
        </a:p>
      </dgm:t>
    </dgm:pt>
    <dgm:pt modelId="{3537B955-9575-4F4E-9D5C-75CD2E46FD6A}" type="pres">
      <dgm:prSet presAssocID="{C03603B5-E6AD-4D74-9D3B-167B43C77D39}" presName="txShp" presStyleLbl="node1" presStyleIdx="0" presStyleCnt="5">
        <dgm:presLayoutVars>
          <dgm:bulletEnabled val="1"/>
        </dgm:presLayoutVars>
      </dgm:prSet>
      <dgm:spPr/>
      <dgm:t>
        <a:bodyPr/>
        <a:lstStyle/>
        <a:p>
          <a:endParaRPr lang="zh-CN" altLang="en-US"/>
        </a:p>
      </dgm:t>
    </dgm:pt>
    <dgm:pt modelId="{945B2FE0-3996-4176-BED9-87B5A66185E2}" type="pres">
      <dgm:prSet presAssocID="{9162CC00-2D3B-4C81-BAFA-0D48CD782DA1}" presName="spacing" presStyleCnt="0"/>
      <dgm:spPr/>
    </dgm:pt>
    <dgm:pt modelId="{96E2C6CA-08B6-49CF-843D-6C9EDB7D4527}" type="pres">
      <dgm:prSet presAssocID="{6E6E4373-9D47-46EA-AB29-F546359D9356}" presName="composite" presStyleCnt="0"/>
      <dgm:spPr/>
    </dgm:pt>
    <dgm:pt modelId="{75BAADF2-4664-4E5D-89BF-89527DD57E81}" type="pres">
      <dgm:prSet presAssocID="{6E6E4373-9D47-46EA-AB29-F546359D9356}" presName="imgShp" presStyleLbl="fgImgPlace1" presStyleIdx="1" presStyleCnt="5"/>
      <dgm:spPr/>
      <dgm:t>
        <a:bodyPr/>
        <a:lstStyle/>
        <a:p>
          <a:endParaRPr lang="zh-CN" altLang="en-US"/>
        </a:p>
      </dgm:t>
    </dgm:pt>
    <dgm:pt modelId="{75D6C8DF-CDC7-4F3F-9250-85F19374C21C}" type="pres">
      <dgm:prSet presAssocID="{6E6E4373-9D47-46EA-AB29-F546359D9356}" presName="txShp" presStyleLbl="node1" presStyleIdx="1" presStyleCnt="5" custLinFactNeighborY="-887">
        <dgm:presLayoutVars>
          <dgm:bulletEnabled val="1"/>
        </dgm:presLayoutVars>
      </dgm:prSet>
      <dgm:spPr/>
      <dgm:t>
        <a:bodyPr/>
        <a:lstStyle/>
        <a:p>
          <a:endParaRPr lang="zh-CN" altLang="en-US"/>
        </a:p>
      </dgm:t>
    </dgm:pt>
    <dgm:pt modelId="{138A69FC-C808-4624-97E4-DB2436FB6BE5}" type="pres">
      <dgm:prSet presAssocID="{AF74A448-5877-499B-9592-1466591DEAC3}" presName="spacing" presStyleCnt="0"/>
      <dgm:spPr/>
    </dgm:pt>
    <dgm:pt modelId="{DF454032-AA71-4A38-85D9-F7FBA7F0BB20}" type="pres">
      <dgm:prSet presAssocID="{4874C21E-919A-44C9-9E2A-FF59FF48EAE3}" presName="composite" presStyleCnt="0"/>
      <dgm:spPr/>
    </dgm:pt>
    <dgm:pt modelId="{A86CB4EE-45E0-4981-8456-827BE65E88C8}" type="pres">
      <dgm:prSet presAssocID="{4874C21E-919A-44C9-9E2A-FF59FF48EAE3}" presName="imgShp" presStyleLbl="fgImgPlace1" presStyleIdx="2" presStyleCnt="5"/>
      <dgm:spPr/>
      <dgm:t>
        <a:bodyPr/>
        <a:lstStyle/>
        <a:p>
          <a:endParaRPr lang="zh-CN" altLang="en-US"/>
        </a:p>
      </dgm:t>
    </dgm:pt>
    <dgm:pt modelId="{24F32F86-D7F7-419C-8FFA-207B5A8D9913}" type="pres">
      <dgm:prSet presAssocID="{4874C21E-919A-44C9-9E2A-FF59FF48EAE3}" presName="txShp" presStyleLbl="node1" presStyleIdx="2" presStyleCnt="5">
        <dgm:presLayoutVars>
          <dgm:bulletEnabled val="1"/>
        </dgm:presLayoutVars>
      </dgm:prSet>
      <dgm:spPr/>
      <dgm:t>
        <a:bodyPr/>
        <a:lstStyle/>
        <a:p>
          <a:endParaRPr lang="zh-CN" altLang="en-US"/>
        </a:p>
      </dgm:t>
    </dgm:pt>
    <dgm:pt modelId="{A6FBF07E-54F6-4331-932A-A05EA7AEFDB5}" type="pres">
      <dgm:prSet presAssocID="{6364D909-4A77-42AE-926B-B99B27A9414B}" presName="spacing" presStyleCnt="0"/>
      <dgm:spPr/>
    </dgm:pt>
    <dgm:pt modelId="{A27DD0A3-BCBF-44A9-8B32-4EBB65BE77DB}" type="pres">
      <dgm:prSet presAssocID="{BEFE3B23-A1A4-4722-BF9A-97C3540CA43A}" presName="composite" presStyleCnt="0"/>
      <dgm:spPr/>
    </dgm:pt>
    <dgm:pt modelId="{1FA9AC94-68AF-40B4-B579-B9CC2469F647}" type="pres">
      <dgm:prSet presAssocID="{BEFE3B23-A1A4-4722-BF9A-97C3540CA43A}" presName="imgShp" presStyleLbl="fgImgPlace1" presStyleIdx="3" presStyleCnt="5"/>
      <dgm:spPr/>
    </dgm:pt>
    <dgm:pt modelId="{D5FFC702-9385-4DFC-A0D6-9C08D83CB303}" type="pres">
      <dgm:prSet presAssocID="{BEFE3B23-A1A4-4722-BF9A-97C3540CA43A}" presName="txShp" presStyleLbl="node1" presStyleIdx="3" presStyleCnt="5">
        <dgm:presLayoutVars>
          <dgm:bulletEnabled val="1"/>
        </dgm:presLayoutVars>
      </dgm:prSet>
      <dgm:spPr/>
      <dgm:t>
        <a:bodyPr/>
        <a:lstStyle/>
        <a:p>
          <a:endParaRPr lang="zh-CN" altLang="en-US"/>
        </a:p>
      </dgm:t>
    </dgm:pt>
    <dgm:pt modelId="{C12D41A7-C155-4BA9-81BB-8912146972E1}" type="pres">
      <dgm:prSet presAssocID="{83F96752-7A4C-4039-9260-B0C6222B9929}" presName="spacing" presStyleCnt="0"/>
      <dgm:spPr/>
    </dgm:pt>
    <dgm:pt modelId="{66E05191-E634-4A55-A493-4CF285AF214E}" type="pres">
      <dgm:prSet presAssocID="{E5168F8B-3C1A-4393-8198-22F81D4CAB74}" presName="composite" presStyleCnt="0"/>
      <dgm:spPr/>
    </dgm:pt>
    <dgm:pt modelId="{C886C5D2-0BE1-4E9E-A61E-CE478E236F4F}" type="pres">
      <dgm:prSet presAssocID="{E5168F8B-3C1A-4393-8198-22F81D4CAB74}" presName="imgShp" presStyleLbl="fgImgPlace1" presStyleIdx="4" presStyleCnt="5"/>
      <dgm:spPr/>
    </dgm:pt>
    <dgm:pt modelId="{DF67F7F0-F2CC-41F3-8685-02B4A289667D}" type="pres">
      <dgm:prSet presAssocID="{E5168F8B-3C1A-4393-8198-22F81D4CAB74}" presName="txShp" presStyleLbl="node1" presStyleIdx="4" presStyleCnt="5">
        <dgm:presLayoutVars>
          <dgm:bulletEnabled val="1"/>
        </dgm:presLayoutVars>
      </dgm:prSet>
      <dgm:spPr/>
      <dgm:t>
        <a:bodyPr/>
        <a:lstStyle/>
        <a:p>
          <a:endParaRPr lang="zh-CN" altLang="en-US"/>
        </a:p>
      </dgm:t>
    </dgm:pt>
  </dgm:ptLst>
  <dgm:cxnLst>
    <dgm:cxn modelId="{3C8D8637-B313-4B79-A70D-C7478241F370}" type="presOf" srcId="{BEFE3B23-A1A4-4722-BF9A-97C3540CA43A}" destId="{D5FFC702-9385-4DFC-A0D6-9C08D83CB303}" srcOrd="0" destOrd="0" presId="urn:microsoft.com/office/officeart/2005/8/layout/vList3"/>
    <dgm:cxn modelId="{283A28FF-AA8B-47C1-B0E9-F77DE09C2945}" type="presOf" srcId="{E620077A-FC21-4987-8289-85417F36AA87}" destId="{4A777434-C9FE-43B9-BDAA-8020D5C49321}" srcOrd="0" destOrd="0" presId="urn:microsoft.com/office/officeart/2005/8/layout/vList3"/>
    <dgm:cxn modelId="{CF40477D-3B8B-433F-AB0D-DCD50BF598BB}" type="presOf" srcId="{C03603B5-E6AD-4D74-9D3B-167B43C77D39}" destId="{3537B955-9575-4F4E-9D5C-75CD2E46FD6A}" srcOrd="0" destOrd="0" presId="urn:microsoft.com/office/officeart/2005/8/layout/vList3"/>
    <dgm:cxn modelId="{4DC4B9AB-A62E-48FA-BE1C-ACFD4A0304ED}" srcId="{E620077A-FC21-4987-8289-85417F36AA87}" destId="{BEFE3B23-A1A4-4722-BF9A-97C3540CA43A}" srcOrd="3" destOrd="0" parTransId="{47E42085-9EAF-4FE6-BF45-33F5DD1A7EF9}" sibTransId="{83F96752-7A4C-4039-9260-B0C6222B9929}"/>
    <dgm:cxn modelId="{10E6D349-8DA2-40FD-803B-103FFCB9E7FA}" type="presOf" srcId="{E5168F8B-3C1A-4393-8198-22F81D4CAB74}" destId="{DF67F7F0-F2CC-41F3-8685-02B4A289667D}" srcOrd="0" destOrd="0" presId="urn:microsoft.com/office/officeart/2005/8/layout/vList3"/>
    <dgm:cxn modelId="{5A02465C-CF07-4F7E-BCCF-07F384470984}" type="presOf" srcId="{6E6E4373-9D47-46EA-AB29-F546359D9356}" destId="{75D6C8DF-CDC7-4F3F-9250-85F19374C21C}" srcOrd="0" destOrd="0" presId="urn:microsoft.com/office/officeart/2005/8/layout/vList3"/>
    <dgm:cxn modelId="{211F0E11-84BB-48EC-8766-D4C1125513A2}" srcId="{E620077A-FC21-4987-8289-85417F36AA87}" destId="{C03603B5-E6AD-4D74-9D3B-167B43C77D39}" srcOrd="0" destOrd="0" parTransId="{A7B085F3-A398-493E-92EB-8E0B02332B4E}" sibTransId="{9162CC00-2D3B-4C81-BAFA-0D48CD782DA1}"/>
    <dgm:cxn modelId="{FD429B9F-34DD-4D63-93EC-85EA5411A78C}" type="presOf" srcId="{4874C21E-919A-44C9-9E2A-FF59FF48EAE3}" destId="{24F32F86-D7F7-419C-8FFA-207B5A8D9913}" srcOrd="0" destOrd="0" presId="urn:microsoft.com/office/officeart/2005/8/layout/vList3"/>
    <dgm:cxn modelId="{527C75A1-87EC-401C-885D-601B929437E2}" srcId="{E620077A-FC21-4987-8289-85417F36AA87}" destId="{E5168F8B-3C1A-4393-8198-22F81D4CAB74}" srcOrd="4" destOrd="0" parTransId="{1319CFF0-4F35-40DB-AF1E-6F52994BB79B}" sibTransId="{7DD13C57-3FBB-4AF7-B56D-9F5C0C95209F}"/>
    <dgm:cxn modelId="{2B3C9051-BE23-4A4C-9653-99C0B5C769B2}" srcId="{E620077A-FC21-4987-8289-85417F36AA87}" destId="{6E6E4373-9D47-46EA-AB29-F546359D9356}" srcOrd="1" destOrd="0" parTransId="{A047A72D-33BB-49D4-95D9-8015E6BDE03E}" sibTransId="{AF74A448-5877-499B-9592-1466591DEAC3}"/>
    <dgm:cxn modelId="{D77694CA-6FF3-405C-9402-CACCC8A463CF}" srcId="{E620077A-FC21-4987-8289-85417F36AA87}" destId="{4874C21E-919A-44C9-9E2A-FF59FF48EAE3}" srcOrd="2" destOrd="0" parTransId="{7D7F4E29-86B1-428C-893A-87EA99D703FD}" sibTransId="{6364D909-4A77-42AE-926B-B99B27A9414B}"/>
    <dgm:cxn modelId="{14BD0299-6278-45A5-BD29-F0ABBE2CD9A2}" type="presParOf" srcId="{4A777434-C9FE-43B9-BDAA-8020D5C49321}" destId="{A8A94B7A-00EC-4977-9C18-194FF5F57E36}" srcOrd="0" destOrd="0" presId="urn:microsoft.com/office/officeart/2005/8/layout/vList3"/>
    <dgm:cxn modelId="{488C0986-DB37-42AD-9317-A69D5C19E344}" type="presParOf" srcId="{A8A94B7A-00EC-4977-9C18-194FF5F57E36}" destId="{1B3A61A5-A1CE-4B71-804B-A78084CEC6F7}" srcOrd="0" destOrd="0" presId="urn:microsoft.com/office/officeart/2005/8/layout/vList3"/>
    <dgm:cxn modelId="{4F9AE48C-E6EC-491D-9A80-8852E5C681B6}" type="presParOf" srcId="{A8A94B7A-00EC-4977-9C18-194FF5F57E36}" destId="{3537B955-9575-4F4E-9D5C-75CD2E46FD6A}" srcOrd="1" destOrd="0" presId="urn:microsoft.com/office/officeart/2005/8/layout/vList3"/>
    <dgm:cxn modelId="{F8C2D39E-F6CC-426A-8A5F-70DC3F31C4C3}" type="presParOf" srcId="{4A777434-C9FE-43B9-BDAA-8020D5C49321}" destId="{945B2FE0-3996-4176-BED9-87B5A66185E2}" srcOrd="1" destOrd="0" presId="urn:microsoft.com/office/officeart/2005/8/layout/vList3"/>
    <dgm:cxn modelId="{B384493D-5430-4CB2-9A1C-775B4B0768E5}" type="presParOf" srcId="{4A777434-C9FE-43B9-BDAA-8020D5C49321}" destId="{96E2C6CA-08B6-49CF-843D-6C9EDB7D4527}" srcOrd="2" destOrd="0" presId="urn:microsoft.com/office/officeart/2005/8/layout/vList3"/>
    <dgm:cxn modelId="{4D8D89C4-A39C-44D7-B798-538FCA9BE57C}" type="presParOf" srcId="{96E2C6CA-08B6-49CF-843D-6C9EDB7D4527}" destId="{75BAADF2-4664-4E5D-89BF-89527DD57E81}" srcOrd="0" destOrd="0" presId="urn:microsoft.com/office/officeart/2005/8/layout/vList3"/>
    <dgm:cxn modelId="{A8FDE5E3-EE9A-4EB4-BA17-477049799589}" type="presParOf" srcId="{96E2C6CA-08B6-49CF-843D-6C9EDB7D4527}" destId="{75D6C8DF-CDC7-4F3F-9250-85F19374C21C}" srcOrd="1" destOrd="0" presId="urn:microsoft.com/office/officeart/2005/8/layout/vList3"/>
    <dgm:cxn modelId="{B409DFE2-030C-4D7E-AA1F-807BF69BE554}" type="presParOf" srcId="{4A777434-C9FE-43B9-BDAA-8020D5C49321}" destId="{138A69FC-C808-4624-97E4-DB2436FB6BE5}" srcOrd="3" destOrd="0" presId="urn:microsoft.com/office/officeart/2005/8/layout/vList3"/>
    <dgm:cxn modelId="{B467F999-7FB1-4F2A-ACCD-0AAFAE345A22}" type="presParOf" srcId="{4A777434-C9FE-43B9-BDAA-8020D5C49321}" destId="{DF454032-AA71-4A38-85D9-F7FBA7F0BB20}" srcOrd="4" destOrd="0" presId="urn:microsoft.com/office/officeart/2005/8/layout/vList3"/>
    <dgm:cxn modelId="{11C91A6C-4176-4E17-B7A0-90EE873980F6}" type="presParOf" srcId="{DF454032-AA71-4A38-85D9-F7FBA7F0BB20}" destId="{A86CB4EE-45E0-4981-8456-827BE65E88C8}" srcOrd="0" destOrd="0" presId="urn:microsoft.com/office/officeart/2005/8/layout/vList3"/>
    <dgm:cxn modelId="{50FEBAC7-A47E-4ADE-8DC8-C0774E224550}" type="presParOf" srcId="{DF454032-AA71-4A38-85D9-F7FBA7F0BB20}" destId="{24F32F86-D7F7-419C-8FFA-207B5A8D9913}" srcOrd="1" destOrd="0" presId="urn:microsoft.com/office/officeart/2005/8/layout/vList3"/>
    <dgm:cxn modelId="{EF0BE59A-288E-44F9-9AFC-12F9C4D9A973}" type="presParOf" srcId="{4A777434-C9FE-43B9-BDAA-8020D5C49321}" destId="{A6FBF07E-54F6-4331-932A-A05EA7AEFDB5}" srcOrd="5" destOrd="0" presId="urn:microsoft.com/office/officeart/2005/8/layout/vList3"/>
    <dgm:cxn modelId="{36FC7C55-DC2D-4EA9-8A03-48C8629C293C}" type="presParOf" srcId="{4A777434-C9FE-43B9-BDAA-8020D5C49321}" destId="{A27DD0A3-BCBF-44A9-8B32-4EBB65BE77DB}" srcOrd="6" destOrd="0" presId="urn:microsoft.com/office/officeart/2005/8/layout/vList3"/>
    <dgm:cxn modelId="{37AE956F-04B5-48CD-BEA2-7D1351F2C796}" type="presParOf" srcId="{A27DD0A3-BCBF-44A9-8B32-4EBB65BE77DB}" destId="{1FA9AC94-68AF-40B4-B579-B9CC2469F647}" srcOrd="0" destOrd="0" presId="urn:microsoft.com/office/officeart/2005/8/layout/vList3"/>
    <dgm:cxn modelId="{86687EAC-A991-4488-A2F9-14687C37D444}" type="presParOf" srcId="{A27DD0A3-BCBF-44A9-8B32-4EBB65BE77DB}" destId="{D5FFC702-9385-4DFC-A0D6-9C08D83CB303}" srcOrd="1" destOrd="0" presId="urn:microsoft.com/office/officeart/2005/8/layout/vList3"/>
    <dgm:cxn modelId="{3B376603-EAC5-4F98-839B-3A63A51F83CD}" type="presParOf" srcId="{4A777434-C9FE-43B9-BDAA-8020D5C49321}" destId="{C12D41A7-C155-4BA9-81BB-8912146972E1}" srcOrd="7" destOrd="0" presId="urn:microsoft.com/office/officeart/2005/8/layout/vList3"/>
    <dgm:cxn modelId="{D765D098-001C-4C4B-A8F0-9CC7B6DD810C}" type="presParOf" srcId="{4A777434-C9FE-43B9-BDAA-8020D5C49321}" destId="{66E05191-E634-4A55-A493-4CF285AF214E}" srcOrd="8" destOrd="0" presId="urn:microsoft.com/office/officeart/2005/8/layout/vList3"/>
    <dgm:cxn modelId="{F022980B-027F-4083-A1ED-CCB76DDCFC39}" type="presParOf" srcId="{66E05191-E634-4A55-A493-4CF285AF214E}" destId="{C886C5D2-0BE1-4E9E-A61E-CE478E236F4F}" srcOrd="0" destOrd="0" presId="urn:microsoft.com/office/officeart/2005/8/layout/vList3"/>
    <dgm:cxn modelId="{63FC7B35-0D0B-4314-AE66-42D6CC3FA84E}" type="presParOf" srcId="{66E05191-E634-4A55-A493-4CF285AF214E}" destId="{DF67F7F0-F2CC-41F3-8685-02B4A28966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20077A-FC21-4987-8289-85417F36AA87}" type="doc">
      <dgm:prSet loTypeId="urn:microsoft.com/office/officeart/2005/8/layout/vList3" loCatId="picture" qsTypeId="urn:microsoft.com/office/officeart/2005/8/quickstyle/simple1" qsCatId="simple" csTypeId="urn:microsoft.com/office/officeart/2005/8/colors/accent1_2" csCatId="accent1" phldr="1"/>
      <dgm:spPr/>
    </dgm:pt>
    <dgm:pt modelId="{C03603B5-E6AD-4D74-9D3B-167B43C77D39}">
      <dgm:prSet phldrT="[文本]"/>
      <dgm:spPr/>
      <dgm:t>
        <a:bodyPr/>
        <a:lstStyle/>
        <a:p>
          <a:pPr algn="l"/>
          <a:r>
            <a:rPr lang="zh-CN" altLang="en-US" dirty="0" smtClean="0"/>
            <a:t>草根的彷徨</a:t>
          </a:r>
          <a:endParaRPr lang="zh-CN" altLang="en-US" dirty="0"/>
        </a:p>
      </dgm:t>
    </dgm:pt>
    <dgm:pt modelId="{A7B085F3-A398-493E-92EB-8E0B02332B4E}" type="parTrans" cxnId="{211F0E11-84BB-48EC-8766-D4C1125513A2}">
      <dgm:prSet/>
      <dgm:spPr/>
      <dgm:t>
        <a:bodyPr/>
        <a:lstStyle/>
        <a:p>
          <a:endParaRPr lang="zh-CN" altLang="en-US"/>
        </a:p>
      </dgm:t>
    </dgm:pt>
    <dgm:pt modelId="{9162CC00-2D3B-4C81-BAFA-0D48CD782DA1}" type="sibTrans" cxnId="{211F0E11-84BB-48EC-8766-D4C1125513A2}">
      <dgm:prSet/>
      <dgm:spPr/>
      <dgm:t>
        <a:bodyPr/>
        <a:lstStyle/>
        <a:p>
          <a:endParaRPr lang="zh-CN" altLang="en-US"/>
        </a:p>
      </dgm:t>
    </dgm:pt>
    <dgm:pt modelId="{6E6E4373-9D47-46EA-AB29-F546359D9356}">
      <dgm:prSet phldrT="[文本]"/>
      <dgm:spPr/>
      <dgm:t>
        <a:bodyPr/>
        <a:lstStyle/>
        <a:p>
          <a:pPr algn="l"/>
          <a:r>
            <a:rPr lang="zh-CN" altLang="en-US" dirty="0" smtClean="0"/>
            <a:t>不安分的折腾</a:t>
          </a:r>
          <a:endParaRPr lang="zh-CN" altLang="en-US" dirty="0"/>
        </a:p>
      </dgm:t>
    </dgm:pt>
    <dgm:pt modelId="{A047A72D-33BB-49D4-95D9-8015E6BDE03E}" type="parTrans" cxnId="{2B3C9051-BE23-4A4C-9653-99C0B5C769B2}">
      <dgm:prSet/>
      <dgm:spPr/>
      <dgm:t>
        <a:bodyPr/>
        <a:lstStyle/>
        <a:p>
          <a:endParaRPr lang="zh-CN" altLang="en-US"/>
        </a:p>
      </dgm:t>
    </dgm:pt>
    <dgm:pt modelId="{AF74A448-5877-499B-9592-1466591DEAC3}" type="sibTrans" cxnId="{2B3C9051-BE23-4A4C-9653-99C0B5C769B2}">
      <dgm:prSet/>
      <dgm:spPr/>
      <dgm:t>
        <a:bodyPr/>
        <a:lstStyle/>
        <a:p>
          <a:endParaRPr lang="zh-CN" altLang="en-US"/>
        </a:p>
      </dgm:t>
    </dgm:pt>
    <dgm:pt modelId="{4874C21E-919A-44C9-9E2A-FF59FF48EAE3}">
      <dgm:prSet phldrT="[文本]"/>
      <dgm:spPr/>
      <dgm:t>
        <a:bodyPr/>
        <a:lstStyle/>
        <a:p>
          <a:pPr algn="l"/>
          <a:r>
            <a:rPr lang="zh-CN" altLang="en-US" dirty="0" smtClean="0"/>
            <a:t>年少的轻狂</a:t>
          </a:r>
          <a:endParaRPr lang="zh-CN" altLang="en-US" dirty="0"/>
        </a:p>
      </dgm:t>
    </dgm:pt>
    <dgm:pt modelId="{7D7F4E29-86B1-428C-893A-87EA99D703FD}" type="parTrans" cxnId="{D77694CA-6FF3-405C-9402-CACCC8A463CF}">
      <dgm:prSet/>
      <dgm:spPr/>
      <dgm:t>
        <a:bodyPr/>
        <a:lstStyle/>
        <a:p>
          <a:endParaRPr lang="zh-CN" altLang="en-US"/>
        </a:p>
      </dgm:t>
    </dgm:pt>
    <dgm:pt modelId="{6364D909-4A77-42AE-926B-B99B27A9414B}" type="sibTrans" cxnId="{D77694CA-6FF3-405C-9402-CACCC8A463CF}">
      <dgm:prSet/>
      <dgm:spPr/>
      <dgm:t>
        <a:bodyPr/>
        <a:lstStyle/>
        <a:p>
          <a:endParaRPr lang="zh-CN" altLang="en-US"/>
        </a:p>
      </dgm:t>
    </dgm:pt>
    <dgm:pt modelId="{BEFE3B23-A1A4-4722-BF9A-97C3540CA43A}">
      <dgm:prSet phldrT="[文本]"/>
      <dgm:spPr/>
      <dgm:t>
        <a:bodyPr/>
        <a:lstStyle/>
        <a:p>
          <a:pPr algn="l"/>
          <a:r>
            <a:rPr lang="zh-CN" altLang="en-US" dirty="0" smtClean="0"/>
            <a:t>谷底的救赎</a:t>
          </a:r>
          <a:endParaRPr lang="zh-CN" altLang="en-US" dirty="0"/>
        </a:p>
      </dgm:t>
    </dgm:pt>
    <dgm:pt modelId="{47E42085-9EAF-4FE6-BF45-33F5DD1A7EF9}" type="parTrans" cxnId="{4DC4B9AB-A62E-48FA-BE1C-ACFD4A0304ED}">
      <dgm:prSet/>
      <dgm:spPr/>
      <dgm:t>
        <a:bodyPr/>
        <a:lstStyle/>
        <a:p>
          <a:endParaRPr lang="zh-CN" altLang="en-US"/>
        </a:p>
      </dgm:t>
    </dgm:pt>
    <dgm:pt modelId="{83F96752-7A4C-4039-9260-B0C6222B9929}" type="sibTrans" cxnId="{4DC4B9AB-A62E-48FA-BE1C-ACFD4A0304ED}">
      <dgm:prSet/>
      <dgm:spPr/>
      <dgm:t>
        <a:bodyPr/>
        <a:lstStyle/>
        <a:p>
          <a:endParaRPr lang="zh-CN" altLang="en-US"/>
        </a:p>
      </dgm:t>
    </dgm:pt>
    <dgm:pt modelId="{E5168F8B-3C1A-4393-8198-22F81D4CAB74}">
      <dgm:prSet phldrT="[文本]"/>
      <dgm:spPr/>
      <dgm:t>
        <a:bodyPr/>
        <a:lstStyle/>
        <a:p>
          <a:pPr algn="l"/>
          <a:r>
            <a:rPr lang="zh-CN" altLang="en-US" dirty="0" smtClean="0"/>
            <a:t>作死的抉择</a:t>
          </a:r>
          <a:endParaRPr lang="zh-CN" altLang="en-US" dirty="0"/>
        </a:p>
      </dgm:t>
    </dgm:pt>
    <dgm:pt modelId="{1319CFF0-4F35-40DB-AF1E-6F52994BB79B}" type="parTrans" cxnId="{527C75A1-87EC-401C-885D-601B929437E2}">
      <dgm:prSet/>
      <dgm:spPr/>
      <dgm:t>
        <a:bodyPr/>
        <a:lstStyle/>
        <a:p>
          <a:endParaRPr lang="zh-CN" altLang="en-US"/>
        </a:p>
      </dgm:t>
    </dgm:pt>
    <dgm:pt modelId="{7DD13C57-3FBB-4AF7-B56D-9F5C0C95209F}" type="sibTrans" cxnId="{527C75A1-87EC-401C-885D-601B929437E2}">
      <dgm:prSet/>
      <dgm:spPr/>
      <dgm:t>
        <a:bodyPr/>
        <a:lstStyle/>
        <a:p>
          <a:endParaRPr lang="zh-CN" altLang="en-US"/>
        </a:p>
      </dgm:t>
    </dgm:pt>
    <dgm:pt modelId="{4A777434-C9FE-43B9-BDAA-8020D5C49321}" type="pres">
      <dgm:prSet presAssocID="{E620077A-FC21-4987-8289-85417F36AA87}" presName="linearFlow" presStyleCnt="0">
        <dgm:presLayoutVars>
          <dgm:dir/>
          <dgm:resizeHandles val="exact"/>
        </dgm:presLayoutVars>
      </dgm:prSet>
      <dgm:spPr/>
    </dgm:pt>
    <dgm:pt modelId="{A8A94B7A-00EC-4977-9C18-194FF5F57E36}" type="pres">
      <dgm:prSet presAssocID="{C03603B5-E6AD-4D74-9D3B-167B43C77D39}" presName="composite" presStyleCnt="0"/>
      <dgm:spPr/>
    </dgm:pt>
    <dgm:pt modelId="{1B3A61A5-A1CE-4B71-804B-A78084CEC6F7}" type="pres">
      <dgm:prSet presAssocID="{C03603B5-E6AD-4D74-9D3B-167B43C77D39}" presName="imgShp" presStyleLbl="fgImgPlace1" presStyleIdx="0" presStyleCnt="5" custScaleX="109680" custScaleY="82466"/>
      <dgm:spPr/>
      <dgm:t>
        <a:bodyPr/>
        <a:lstStyle/>
        <a:p>
          <a:endParaRPr lang="zh-CN" altLang="en-US"/>
        </a:p>
      </dgm:t>
    </dgm:pt>
    <dgm:pt modelId="{3537B955-9575-4F4E-9D5C-75CD2E46FD6A}" type="pres">
      <dgm:prSet presAssocID="{C03603B5-E6AD-4D74-9D3B-167B43C77D39}" presName="txShp" presStyleLbl="node1" presStyleIdx="0" presStyleCnt="5">
        <dgm:presLayoutVars>
          <dgm:bulletEnabled val="1"/>
        </dgm:presLayoutVars>
      </dgm:prSet>
      <dgm:spPr/>
      <dgm:t>
        <a:bodyPr/>
        <a:lstStyle/>
        <a:p>
          <a:endParaRPr lang="zh-CN" altLang="en-US"/>
        </a:p>
      </dgm:t>
    </dgm:pt>
    <dgm:pt modelId="{945B2FE0-3996-4176-BED9-87B5A66185E2}" type="pres">
      <dgm:prSet presAssocID="{9162CC00-2D3B-4C81-BAFA-0D48CD782DA1}" presName="spacing" presStyleCnt="0"/>
      <dgm:spPr/>
    </dgm:pt>
    <dgm:pt modelId="{96E2C6CA-08B6-49CF-843D-6C9EDB7D4527}" type="pres">
      <dgm:prSet presAssocID="{6E6E4373-9D47-46EA-AB29-F546359D9356}" presName="composite" presStyleCnt="0"/>
      <dgm:spPr/>
    </dgm:pt>
    <dgm:pt modelId="{75BAADF2-4664-4E5D-89BF-89527DD57E81}" type="pres">
      <dgm:prSet presAssocID="{6E6E4373-9D47-46EA-AB29-F546359D9356}" presName="imgShp" presStyleLbl="fgImgPlace1" presStyleIdx="1" presStyleCnt="5"/>
      <dgm:spPr>
        <a:blipFill rotWithShape="1">
          <a:blip xmlns:r="http://schemas.openxmlformats.org/officeDocument/2006/relationships" r:embed="rId1"/>
          <a:stretch>
            <a:fillRect/>
          </a:stretch>
        </a:blipFill>
      </dgm:spPr>
      <dgm:t>
        <a:bodyPr/>
        <a:lstStyle/>
        <a:p>
          <a:endParaRPr lang="zh-CN" altLang="en-US"/>
        </a:p>
      </dgm:t>
    </dgm:pt>
    <dgm:pt modelId="{75D6C8DF-CDC7-4F3F-9250-85F19374C21C}" type="pres">
      <dgm:prSet presAssocID="{6E6E4373-9D47-46EA-AB29-F546359D9356}" presName="txShp" presStyleLbl="node1" presStyleIdx="1" presStyleCnt="5" custLinFactNeighborY="-887">
        <dgm:presLayoutVars>
          <dgm:bulletEnabled val="1"/>
        </dgm:presLayoutVars>
      </dgm:prSet>
      <dgm:spPr/>
      <dgm:t>
        <a:bodyPr/>
        <a:lstStyle/>
        <a:p>
          <a:endParaRPr lang="zh-CN" altLang="en-US"/>
        </a:p>
      </dgm:t>
    </dgm:pt>
    <dgm:pt modelId="{138A69FC-C808-4624-97E4-DB2436FB6BE5}" type="pres">
      <dgm:prSet presAssocID="{AF74A448-5877-499B-9592-1466591DEAC3}" presName="spacing" presStyleCnt="0"/>
      <dgm:spPr/>
    </dgm:pt>
    <dgm:pt modelId="{DF454032-AA71-4A38-85D9-F7FBA7F0BB20}" type="pres">
      <dgm:prSet presAssocID="{4874C21E-919A-44C9-9E2A-FF59FF48EAE3}" presName="composite" presStyleCnt="0"/>
      <dgm:spPr/>
    </dgm:pt>
    <dgm:pt modelId="{A86CB4EE-45E0-4981-8456-827BE65E88C8}" type="pres">
      <dgm:prSet presAssocID="{4874C21E-919A-44C9-9E2A-FF59FF48EAE3}" presName="imgShp" presStyleLbl="fgImgPlace1" presStyleIdx="2" presStyleCnt="5"/>
      <dgm:spPr/>
      <dgm:t>
        <a:bodyPr/>
        <a:lstStyle/>
        <a:p>
          <a:endParaRPr lang="zh-CN" altLang="en-US"/>
        </a:p>
      </dgm:t>
    </dgm:pt>
    <dgm:pt modelId="{24F32F86-D7F7-419C-8FFA-207B5A8D9913}" type="pres">
      <dgm:prSet presAssocID="{4874C21E-919A-44C9-9E2A-FF59FF48EAE3}" presName="txShp" presStyleLbl="node1" presStyleIdx="2" presStyleCnt="5">
        <dgm:presLayoutVars>
          <dgm:bulletEnabled val="1"/>
        </dgm:presLayoutVars>
      </dgm:prSet>
      <dgm:spPr/>
      <dgm:t>
        <a:bodyPr/>
        <a:lstStyle/>
        <a:p>
          <a:endParaRPr lang="zh-CN" altLang="en-US"/>
        </a:p>
      </dgm:t>
    </dgm:pt>
    <dgm:pt modelId="{A6FBF07E-54F6-4331-932A-A05EA7AEFDB5}" type="pres">
      <dgm:prSet presAssocID="{6364D909-4A77-42AE-926B-B99B27A9414B}" presName="spacing" presStyleCnt="0"/>
      <dgm:spPr/>
    </dgm:pt>
    <dgm:pt modelId="{A27DD0A3-BCBF-44A9-8B32-4EBB65BE77DB}" type="pres">
      <dgm:prSet presAssocID="{BEFE3B23-A1A4-4722-BF9A-97C3540CA43A}" presName="composite" presStyleCnt="0"/>
      <dgm:spPr/>
    </dgm:pt>
    <dgm:pt modelId="{1FA9AC94-68AF-40B4-B579-B9CC2469F647}" type="pres">
      <dgm:prSet presAssocID="{BEFE3B23-A1A4-4722-BF9A-97C3540CA43A}" presName="imgShp" presStyleLbl="fgImgPlace1" presStyleIdx="3" presStyleCnt="5"/>
      <dgm:spPr/>
    </dgm:pt>
    <dgm:pt modelId="{D5FFC702-9385-4DFC-A0D6-9C08D83CB303}" type="pres">
      <dgm:prSet presAssocID="{BEFE3B23-A1A4-4722-BF9A-97C3540CA43A}" presName="txShp" presStyleLbl="node1" presStyleIdx="3" presStyleCnt="5">
        <dgm:presLayoutVars>
          <dgm:bulletEnabled val="1"/>
        </dgm:presLayoutVars>
      </dgm:prSet>
      <dgm:spPr/>
      <dgm:t>
        <a:bodyPr/>
        <a:lstStyle/>
        <a:p>
          <a:endParaRPr lang="zh-CN" altLang="en-US"/>
        </a:p>
      </dgm:t>
    </dgm:pt>
    <dgm:pt modelId="{C12D41A7-C155-4BA9-81BB-8912146972E1}" type="pres">
      <dgm:prSet presAssocID="{83F96752-7A4C-4039-9260-B0C6222B9929}" presName="spacing" presStyleCnt="0"/>
      <dgm:spPr/>
    </dgm:pt>
    <dgm:pt modelId="{66E05191-E634-4A55-A493-4CF285AF214E}" type="pres">
      <dgm:prSet presAssocID="{E5168F8B-3C1A-4393-8198-22F81D4CAB74}" presName="composite" presStyleCnt="0"/>
      <dgm:spPr/>
    </dgm:pt>
    <dgm:pt modelId="{C886C5D2-0BE1-4E9E-A61E-CE478E236F4F}" type="pres">
      <dgm:prSet presAssocID="{E5168F8B-3C1A-4393-8198-22F81D4CAB74}" presName="imgShp" presStyleLbl="fgImgPlace1" presStyleIdx="4" presStyleCnt="5"/>
      <dgm:spPr/>
    </dgm:pt>
    <dgm:pt modelId="{DF67F7F0-F2CC-41F3-8685-02B4A289667D}" type="pres">
      <dgm:prSet presAssocID="{E5168F8B-3C1A-4393-8198-22F81D4CAB74}" presName="txShp" presStyleLbl="node1" presStyleIdx="4" presStyleCnt="5">
        <dgm:presLayoutVars>
          <dgm:bulletEnabled val="1"/>
        </dgm:presLayoutVars>
      </dgm:prSet>
      <dgm:spPr/>
      <dgm:t>
        <a:bodyPr/>
        <a:lstStyle/>
        <a:p>
          <a:endParaRPr lang="zh-CN" altLang="en-US"/>
        </a:p>
      </dgm:t>
    </dgm:pt>
  </dgm:ptLst>
  <dgm:cxnLst>
    <dgm:cxn modelId="{8639EFA2-B559-48CF-899E-419F6D25B793}" type="presOf" srcId="{6E6E4373-9D47-46EA-AB29-F546359D9356}" destId="{75D6C8DF-CDC7-4F3F-9250-85F19374C21C}" srcOrd="0" destOrd="0" presId="urn:microsoft.com/office/officeart/2005/8/layout/vList3"/>
    <dgm:cxn modelId="{4DC4B9AB-A62E-48FA-BE1C-ACFD4A0304ED}" srcId="{E620077A-FC21-4987-8289-85417F36AA87}" destId="{BEFE3B23-A1A4-4722-BF9A-97C3540CA43A}" srcOrd="3" destOrd="0" parTransId="{47E42085-9EAF-4FE6-BF45-33F5DD1A7EF9}" sibTransId="{83F96752-7A4C-4039-9260-B0C6222B9929}"/>
    <dgm:cxn modelId="{211F0E11-84BB-48EC-8766-D4C1125513A2}" srcId="{E620077A-FC21-4987-8289-85417F36AA87}" destId="{C03603B5-E6AD-4D74-9D3B-167B43C77D39}" srcOrd="0" destOrd="0" parTransId="{A7B085F3-A398-493E-92EB-8E0B02332B4E}" sibTransId="{9162CC00-2D3B-4C81-BAFA-0D48CD782DA1}"/>
    <dgm:cxn modelId="{2B426401-2C6D-4A05-AC6A-20F29791592D}" type="presOf" srcId="{E620077A-FC21-4987-8289-85417F36AA87}" destId="{4A777434-C9FE-43B9-BDAA-8020D5C49321}" srcOrd="0" destOrd="0" presId="urn:microsoft.com/office/officeart/2005/8/layout/vList3"/>
    <dgm:cxn modelId="{527C75A1-87EC-401C-885D-601B929437E2}" srcId="{E620077A-FC21-4987-8289-85417F36AA87}" destId="{E5168F8B-3C1A-4393-8198-22F81D4CAB74}" srcOrd="4" destOrd="0" parTransId="{1319CFF0-4F35-40DB-AF1E-6F52994BB79B}" sibTransId="{7DD13C57-3FBB-4AF7-B56D-9F5C0C95209F}"/>
    <dgm:cxn modelId="{4A7EC1F5-B888-466C-AD49-9664807702F2}" type="presOf" srcId="{4874C21E-919A-44C9-9E2A-FF59FF48EAE3}" destId="{24F32F86-D7F7-419C-8FFA-207B5A8D9913}" srcOrd="0" destOrd="0" presId="urn:microsoft.com/office/officeart/2005/8/layout/vList3"/>
    <dgm:cxn modelId="{953D857E-0F4D-47F7-86D7-A19073A1939F}" type="presOf" srcId="{E5168F8B-3C1A-4393-8198-22F81D4CAB74}" destId="{DF67F7F0-F2CC-41F3-8685-02B4A289667D}" srcOrd="0" destOrd="0" presId="urn:microsoft.com/office/officeart/2005/8/layout/vList3"/>
    <dgm:cxn modelId="{2B3C9051-BE23-4A4C-9653-99C0B5C769B2}" srcId="{E620077A-FC21-4987-8289-85417F36AA87}" destId="{6E6E4373-9D47-46EA-AB29-F546359D9356}" srcOrd="1" destOrd="0" parTransId="{A047A72D-33BB-49D4-95D9-8015E6BDE03E}" sibTransId="{AF74A448-5877-499B-9592-1466591DEAC3}"/>
    <dgm:cxn modelId="{DA372F12-023C-460E-95C4-6ABAFD88E4D9}" type="presOf" srcId="{C03603B5-E6AD-4D74-9D3B-167B43C77D39}" destId="{3537B955-9575-4F4E-9D5C-75CD2E46FD6A}" srcOrd="0" destOrd="0" presId="urn:microsoft.com/office/officeart/2005/8/layout/vList3"/>
    <dgm:cxn modelId="{D77694CA-6FF3-405C-9402-CACCC8A463CF}" srcId="{E620077A-FC21-4987-8289-85417F36AA87}" destId="{4874C21E-919A-44C9-9E2A-FF59FF48EAE3}" srcOrd="2" destOrd="0" parTransId="{7D7F4E29-86B1-428C-893A-87EA99D703FD}" sibTransId="{6364D909-4A77-42AE-926B-B99B27A9414B}"/>
    <dgm:cxn modelId="{9AC45E1D-D54F-407A-84F3-EBBEB689689D}" type="presOf" srcId="{BEFE3B23-A1A4-4722-BF9A-97C3540CA43A}" destId="{D5FFC702-9385-4DFC-A0D6-9C08D83CB303}" srcOrd="0" destOrd="0" presId="urn:microsoft.com/office/officeart/2005/8/layout/vList3"/>
    <dgm:cxn modelId="{61EA9301-A89A-4529-9DB1-59235ED02E3A}" type="presParOf" srcId="{4A777434-C9FE-43B9-BDAA-8020D5C49321}" destId="{A8A94B7A-00EC-4977-9C18-194FF5F57E36}" srcOrd="0" destOrd="0" presId="urn:microsoft.com/office/officeart/2005/8/layout/vList3"/>
    <dgm:cxn modelId="{29BEFFDA-48A5-42AC-8802-7010883AB07F}" type="presParOf" srcId="{A8A94B7A-00EC-4977-9C18-194FF5F57E36}" destId="{1B3A61A5-A1CE-4B71-804B-A78084CEC6F7}" srcOrd="0" destOrd="0" presId="urn:microsoft.com/office/officeart/2005/8/layout/vList3"/>
    <dgm:cxn modelId="{3D75C929-9974-4A8E-826A-64AC6346EE2A}" type="presParOf" srcId="{A8A94B7A-00EC-4977-9C18-194FF5F57E36}" destId="{3537B955-9575-4F4E-9D5C-75CD2E46FD6A}" srcOrd="1" destOrd="0" presId="urn:microsoft.com/office/officeart/2005/8/layout/vList3"/>
    <dgm:cxn modelId="{654FB105-6F2B-4F7D-9AC1-88253FEDF636}" type="presParOf" srcId="{4A777434-C9FE-43B9-BDAA-8020D5C49321}" destId="{945B2FE0-3996-4176-BED9-87B5A66185E2}" srcOrd="1" destOrd="0" presId="urn:microsoft.com/office/officeart/2005/8/layout/vList3"/>
    <dgm:cxn modelId="{8C2185F7-4E40-4978-BBAC-88877DCBFE8E}" type="presParOf" srcId="{4A777434-C9FE-43B9-BDAA-8020D5C49321}" destId="{96E2C6CA-08B6-49CF-843D-6C9EDB7D4527}" srcOrd="2" destOrd="0" presId="urn:microsoft.com/office/officeart/2005/8/layout/vList3"/>
    <dgm:cxn modelId="{98563688-0F55-4312-9281-5A1E05FE816D}" type="presParOf" srcId="{96E2C6CA-08B6-49CF-843D-6C9EDB7D4527}" destId="{75BAADF2-4664-4E5D-89BF-89527DD57E81}" srcOrd="0" destOrd="0" presId="urn:microsoft.com/office/officeart/2005/8/layout/vList3"/>
    <dgm:cxn modelId="{1C009CCB-0BB9-497C-82D3-DCA898C6003F}" type="presParOf" srcId="{96E2C6CA-08B6-49CF-843D-6C9EDB7D4527}" destId="{75D6C8DF-CDC7-4F3F-9250-85F19374C21C}" srcOrd="1" destOrd="0" presId="urn:microsoft.com/office/officeart/2005/8/layout/vList3"/>
    <dgm:cxn modelId="{1765BB44-913B-489D-AD75-6DFC9F76D912}" type="presParOf" srcId="{4A777434-C9FE-43B9-BDAA-8020D5C49321}" destId="{138A69FC-C808-4624-97E4-DB2436FB6BE5}" srcOrd="3" destOrd="0" presId="urn:microsoft.com/office/officeart/2005/8/layout/vList3"/>
    <dgm:cxn modelId="{EF9466F4-8605-46A1-8AE3-E071531EDAD6}" type="presParOf" srcId="{4A777434-C9FE-43B9-BDAA-8020D5C49321}" destId="{DF454032-AA71-4A38-85D9-F7FBA7F0BB20}" srcOrd="4" destOrd="0" presId="urn:microsoft.com/office/officeart/2005/8/layout/vList3"/>
    <dgm:cxn modelId="{C941E475-6D98-4B80-BF32-780CFF2F89D1}" type="presParOf" srcId="{DF454032-AA71-4A38-85D9-F7FBA7F0BB20}" destId="{A86CB4EE-45E0-4981-8456-827BE65E88C8}" srcOrd="0" destOrd="0" presId="urn:microsoft.com/office/officeart/2005/8/layout/vList3"/>
    <dgm:cxn modelId="{D3254457-A539-42A5-900D-DB1A751E6542}" type="presParOf" srcId="{DF454032-AA71-4A38-85D9-F7FBA7F0BB20}" destId="{24F32F86-D7F7-419C-8FFA-207B5A8D9913}" srcOrd="1" destOrd="0" presId="urn:microsoft.com/office/officeart/2005/8/layout/vList3"/>
    <dgm:cxn modelId="{BB948185-FA07-4CE4-B7DE-7AA5313F651E}" type="presParOf" srcId="{4A777434-C9FE-43B9-BDAA-8020D5C49321}" destId="{A6FBF07E-54F6-4331-932A-A05EA7AEFDB5}" srcOrd="5" destOrd="0" presId="urn:microsoft.com/office/officeart/2005/8/layout/vList3"/>
    <dgm:cxn modelId="{1F25F834-A641-4E81-A959-31E625A37D66}" type="presParOf" srcId="{4A777434-C9FE-43B9-BDAA-8020D5C49321}" destId="{A27DD0A3-BCBF-44A9-8B32-4EBB65BE77DB}" srcOrd="6" destOrd="0" presId="urn:microsoft.com/office/officeart/2005/8/layout/vList3"/>
    <dgm:cxn modelId="{BA1C0B68-8FF0-4BEC-941D-82A33167D07A}" type="presParOf" srcId="{A27DD0A3-BCBF-44A9-8B32-4EBB65BE77DB}" destId="{1FA9AC94-68AF-40B4-B579-B9CC2469F647}" srcOrd="0" destOrd="0" presId="urn:microsoft.com/office/officeart/2005/8/layout/vList3"/>
    <dgm:cxn modelId="{44DA797F-74CD-47A3-A8D6-95AFCEC7281E}" type="presParOf" srcId="{A27DD0A3-BCBF-44A9-8B32-4EBB65BE77DB}" destId="{D5FFC702-9385-4DFC-A0D6-9C08D83CB303}" srcOrd="1" destOrd="0" presId="urn:microsoft.com/office/officeart/2005/8/layout/vList3"/>
    <dgm:cxn modelId="{96A5DCCD-0331-4BE1-A509-A1AA4DE7E91F}" type="presParOf" srcId="{4A777434-C9FE-43B9-BDAA-8020D5C49321}" destId="{C12D41A7-C155-4BA9-81BB-8912146972E1}" srcOrd="7" destOrd="0" presId="urn:microsoft.com/office/officeart/2005/8/layout/vList3"/>
    <dgm:cxn modelId="{EA000001-BBDB-4C3A-823D-B1A7D420B625}" type="presParOf" srcId="{4A777434-C9FE-43B9-BDAA-8020D5C49321}" destId="{66E05191-E634-4A55-A493-4CF285AF214E}" srcOrd="8" destOrd="0" presId="urn:microsoft.com/office/officeart/2005/8/layout/vList3"/>
    <dgm:cxn modelId="{E2C9FB0F-A844-4E26-BE75-D6B21EFB1D53}" type="presParOf" srcId="{66E05191-E634-4A55-A493-4CF285AF214E}" destId="{C886C5D2-0BE1-4E9E-A61E-CE478E236F4F}" srcOrd="0" destOrd="0" presId="urn:microsoft.com/office/officeart/2005/8/layout/vList3"/>
    <dgm:cxn modelId="{EAA28D23-06F6-40A0-864C-984C715546F1}" type="presParOf" srcId="{66E05191-E634-4A55-A493-4CF285AF214E}" destId="{DF67F7F0-F2CC-41F3-8685-02B4A28966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20077A-FC21-4987-8289-85417F36AA87}" type="doc">
      <dgm:prSet loTypeId="urn:microsoft.com/office/officeart/2005/8/layout/vList3" loCatId="picture" qsTypeId="urn:microsoft.com/office/officeart/2005/8/quickstyle/simple1" qsCatId="simple" csTypeId="urn:microsoft.com/office/officeart/2005/8/colors/accent1_2" csCatId="accent1" phldr="1"/>
      <dgm:spPr/>
    </dgm:pt>
    <dgm:pt modelId="{C03603B5-E6AD-4D74-9D3B-167B43C77D39}">
      <dgm:prSet phldrT="[文本]"/>
      <dgm:spPr/>
      <dgm:t>
        <a:bodyPr/>
        <a:lstStyle/>
        <a:p>
          <a:pPr algn="l"/>
          <a:r>
            <a:rPr lang="zh-CN" altLang="en-US" dirty="0" smtClean="0"/>
            <a:t>草根的彷徨</a:t>
          </a:r>
          <a:endParaRPr lang="zh-CN" altLang="en-US" dirty="0"/>
        </a:p>
      </dgm:t>
    </dgm:pt>
    <dgm:pt modelId="{A7B085F3-A398-493E-92EB-8E0B02332B4E}" type="parTrans" cxnId="{211F0E11-84BB-48EC-8766-D4C1125513A2}">
      <dgm:prSet/>
      <dgm:spPr/>
      <dgm:t>
        <a:bodyPr/>
        <a:lstStyle/>
        <a:p>
          <a:endParaRPr lang="zh-CN" altLang="en-US"/>
        </a:p>
      </dgm:t>
    </dgm:pt>
    <dgm:pt modelId="{9162CC00-2D3B-4C81-BAFA-0D48CD782DA1}" type="sibTrans" cxnId="{211F0E11-84BB-48EC-8766-D4C1125513A2}">
      <dgm:prSet/>
      <dgm:spPr/>
      <dgm:t>
        <a:bodyPr/>
        <a:lstStyle/>
        <a:p>
          <a:endParaRPr lang="zh-CN" altLang="en-US"/>
        </a:p>
      </dgm:t>
    </dgm:pt>
    <dgm:pt modelId="{6E6E4373-9D47-46EA-AB29-F546359D9356}">
      <dgm:prSet phldrT="[文本]"/>
      <dgm:spPr/>
      <dgm:t>
        <a:bodyPr/>
        <a:lstStyle/>
        <a:p>
          <a:pPr algn="l"/>
          <a:r>
            <a:rPr lang="zh-CN" altLang="en-US" dirty="0" smtClean="0"/>
            <a:t>不安分的折腾</a:t>
          </a:r>
          <a:endParaRPr lang="zh-CN" altLang="en-US" dirty="0"/>
        </a:p>
      </dgm:t>
    </dgm:pt>
    <dgm:pt modelId="{A047A72D-33BB-49D4-95D9-8015E6BDE03E}" type="parTrans" cxnId="{2B3C9051-BE23-4A4C-9653-99C0B5C769B2}">
      <dgm:prSet/>
      <dgm:spPr/>
      <dgm:t>
        <a:bodyPr/>
        <a:lstStyle/>
        <a:p>
          <a:endParaRPr lang="zh-CN" altLang="en-US"/>
        </a:p>
      </dgm:t>
    </dgm:pt>
    <dgm:pt modelId="{AF74A448-5877-499B-9592-1466591DEAC3}" type="sibTrans" cxnId="{2B3C9051-BE23-4A4C-9653-99C0B5C769B2}">
      <dgm:prSet/>
      <dgm:spPr/>
      <dgm:t>
        <a:bodyPr/>
        <a:lstStyle/>
        <a:p>
          <a:endParaRPr lang="zh-CN" altLang="en-US"/>
        </a:p>
      </dgm:t>
    </dgm:pt>
    <dgm:pt modelId="{4874C21E-919A-44C9-9E2A-FF59FF48EAE3}">
      <dgm:prSet phldrT="[文本]"/>
      <dgm:spPr/>
      <dgm:t>
        <a:bodyPr/>
        <a:lstStyle/>
        <a:p>
          <a:pPr algn="l"/>
          <a:r>
            <a:rPr lang="zh-CN" altLang="en-US" dirty="0" smtClean="0"/>
            <a:t>年少的轻狂</a:t>
          </a:r>
          <a:endParaRPr lang="zh-CN" altLang="en-US" dirty="0"/>
        </a:p>
      </dgm:t>
    </dgm:pt>
    <dgm:pt modelId="{7D7F4E29-86B1-428C-893A-87EA99D703FD}" type="parTrans" cxnId="{D77694CA-6FF3-405C-9402-CACCC8A463CF}">
      <dgm:prSet/>
      <dgm:spPr/>
      <dgm:t>
        <a:bodyPr/>
        <a:lstStyle/>
        <a:p>
          <a:endParaRPr lang="zh-CN" altLang="en-US"/>
        </a:p>
      </dgm:t>
    </dgm:pt>
    <dgm:pt modelId="{6364D909-4A77-42AE-926B-B99B27A9414B}" type="sibTrans" cxnId="{D77694CA-6FF3-405C-9402-CACCC8A463CF}">
      <dgm:prSet/>
      <dgm:spPr/>
      <dgm:t>
        <a:bodyPr/>
        <a:lstStyle/>
        <a:p>
          <a:endParaRPr lang="zh-CN" altLang="en-US"/>
        </a:p>
      </dgm:t>
    </dgm:pt>
    <dgm:pt modelId="{BEFE3B23-A1A4-4722-BF9A-97C3540CA43A}">
      <dgm:prSet phldrT="[文本]"/>
      <dgm:spPr/>
      <dgm:t>
        <a:bodyPr/>
        <a:lstStyle/>
        <a:p>
          <a:pPr algn="l"/>
          <a:r>
            <a:rPr lang="zh-CN" altLang="en-US" dirty="0" smtClean="0"/>
            <a:t>谷底的救赎</a:t>
          </a:r>
          <a:endParaRPr lang="zh-CN" altLang="en-US" dirty="0"/>
        </a:p>
      </dgm:t>
    </dgm:pt>
    <dgm:pt modelId="{47E42085-9EAF-4FE6-BF45-33F5DD1A7EF9}" type="parTrans" cxnId="{4DC4B9AB-A62E-48FA-BE1C-ACFD4A0304ED}">
      <dgm:prSet/>
      <dgm:spPr/>
      <dgm:t>
        <a:bodyPr/>
        <a:lstStyle/>
        <a:p>
          <a:endParaRPr lang="zh-CN" altLang="en-US"/>
        </a:p>
      </dgm:t>
    </dgm:pt>
    <dgm:pt modelId="{83F96752-7A4C-4039-9260-B0C6222B9929}" type="sibTrans" cxnId="{4DC4B9AB-A62E-48FA-BE1C-ACFD4A0304ED}">
      <dgm:prSet/>
      <dgm:spPr/>
      <dgm:t>
        <a:bodyPr/>
        <a:lstStyle/>
        <a:p>
          <a:endParaRPr lang="zh-CN" altLang="en-US"/>
        </a:p>
      </dgm:t>
    </dgm:pt>
    <dgm:pt modelId="{E5168F8B-3C1A-4393-8198-22F81D4CAB74}">
      <dgm:prSet phldrT="[文本]"/>
      <dgm:spPr/>
      <dgm:t>
        <a:bodyPr/>
        <a:lstStyle/>
        <a:p>
          <a:pPr algn="l"/>
          <a:r>
            <a:rPr lang="zh-CN" altLang="en-US" dirty="0" smtClean="0"/>
            <a:t>艰难的抉择</a:t>
          </a:r>
          <a:endParaRPr lang="zh-CN" altLang="en-US" dirty="0"/>
        </a:p>
      </dgm:t>
    </dgm:pt>
    <dgm:pt modelId="{1319CFF0-4F35-40DB-AF1E-6F52994BB79B}" type="parTrans" cxnId="{527C75A1-87EC-401C-885D-601B929437E2}">
      <dgm:prSet/>
      <dgm:spPr/>
      <dgm:t>
        <a:bodyPr/>
        <a:lstStyle/>
        <a:p>
          <a:endParaRPr lang="zh-CN" altLang="en-US"/>
        </a:p>
      </dgm:t>
    </dgm:pt>
    <dgm:pt modelId="{7DD13C57-3FBB-4AF7-B56D-9F5C0C95209F}" type="sibTrans" cxnId="{527C75A1-87EC-401C-885D-601B929437E2}">
      <dgm:prSet/>
      <dgm:spPr/>
      <dgm:t>
        <a:bodyPr/>
        <a:lstStyle/>
        <a:p>
          <a:endParaRPr lang="zh-CN" altLang="en-US"/>
        </a:p>
      </dgm:t>
    </dgm:pt>
    <dgm:pt modelId="{4A777434-C9FE-43B9-BDAA-8020D5C49321}" type="pres">
      <dgm:prSet presAssocID="{E620077A-FC21-4987-8289-85417F36AA87}" presName="linearFlow" presStyleCnt="0">
        <dgm:presLayoutVars>
          <dgm:dir/>
          <dgm:resizeHandles val="exact"/>
        </dgm:presLayoutVars>
      </dgm:prSet>
      <dgm:spPr/>
    </dgm:pt>
    <dgm:pt modelId="{A8A94B7A-00EC-4977-9C18-194FF5F57E36}" type="pres">
      <dgm:prSet presAssocID="{C03603B5-E6AD-4D74-9D3B-167B43C77D39}" presName="composite" presStyleCnt="0"/>
      <dgm:spPr/>
    </dgm:pt>
    <dgm:pt modelId="{1B3A61A5-A1CE-4B71-804B-A78084CEC6F7}" type="pres">
      <dgm:prSet presAssocID="{C03603B5-E6AD-4D74-9D3B-167B43C77D39}" presName="imgShp" presStyleLbl="fgImgPlace1" presStyleIdx="0" presStyleCnt="5" custScaleX="109680" custScaleY="82466"/>
      <dgm:spPr/>
      <dgm:t>
        <a:bodyPr/>
        <a:lstStyle/>
        <a:p>
          <a:endParaRPr lang="zh-CN" altLang="en-US"/>
        </a:p>
      </dgm:t>
    </dgm:pt>
    <dgm:pt modelId="{3537B955-9575-4F4E-9D5C-75CD2E46FD6A}" type="pres">
      <dgm:prSet presAssocID="{C03603B5-E6AD-4D74-9D3B-167B43C77D39}" presName="txShp" presStyleLbl="node1" presStyleIdx="0" presStyleCnt="5">
        <dgm:presLayoutVars>
          <dgm:bulletEnabled val="1"/>
        </dgm:presLayoutVars>
      </dgm:prSet>
      <dgm:spPr/>
      <dgm:t>
        <a:bodyPr/>
        <a:lstStyle/>
        <a:p>
          <a:endParaRPr lang="zh-CN" altLang="en-US"/>
        </a:p>
      </dgm:t>
    </dgm:pt>
    <dgm:pt modelId="{945B2FE0-3996-4176-BED9-87B5A66185E2}" type="pres">
      <dgm:prSet presAssocID="{9162CC00-2D3B-4C81-BAFA-0D48CD782DA1}" presName="spacing" presStyleCnt="0"/>
      <dgm:spPr/>
    </dgm:pt>
    <dgm:pt modelId="{96E2C6CA-08B6-49CF-843D-6C9EDB7D4527}" type="pres">
      <dgm:prSet presAssocID="{6E6E4373-9D47-46EA-AB29-F546359D9356}" presName="composite" presStyleCnt="0"/>
      <dgm:spPr/>
    </dgm:pt>
    <dgm:pt modelId="{75BAADF2-4664-4E5D-89BF-89527DD57E81}" type="pres">
      <dgm:prSet presAssocID="{6E6E4373-9D47-46EA-AB29-F546359D9356}" presName="imgShp" presStyleLbl="fgImgPlace1" presStyleIdx="1" presStyleCnt="5"/>
      <dgm:spPr/>
      <dgm:t>
        <a:bodyPr/>
        <a:lstStyle/>
        <a:p>
          <a:endParaRPr lang="zh-CN" altLang="en-US"/>
        </a:p>
      </dgm:t>
    </dgm:pt>
    <dgm:pt modelId="{75D6C8DF-CDC7-4F3F-9250-85F19374C21C}" type="pres">
      <dgm:prSet presAssocID="{6E6E4373-9D47-46EA-AB29-F546359D9356}" presName="txShp" presStyleLbl="node1" presStyleIdx="1" presStyleCnt="5" custLinFactNeighborY="-887">
        <dgm:presLayoutVars>
          <dgm:bulletEnabled val="1"/>
        </dgm:presLayoutVars>
      </dgm:prSet>
      <dgm:spPr/>
      <dgm:t>
        <a:bodyPr/>
        <a:lstStyle/>
        <a:p>
          <a:endParaRPr lang="zh-CN" altLang="en-US"/>
        </a:p>
      </dgm:t>
    </dgm:pt>
    <dgm:pt modelId="{138A69FC-C808-4624-97E4-DB2436FB6BE5}" type="pres">
      <dgm:prSet presAssocID="{AF74A448-5877-499B-9592-1466591DEAC3}" presName="spacing" presStyleCnt="0"/>
      <dgm:spPr/>
    </dgm:pt>
    <dgm:pt modelId="{DF454032-AA71-4A38-85D9-F7FBA7F0BB20}" type="pres">
      <dgm:prSet presAssocID="{4874C21E-919A-44C9-9E2A-FF59FF48EAE3}" presName="composite" presStyleCnt="0"/>
      <dgm:spPr/>
    </dgm:pt>
    <dgm:pt modelId="{A86CB4EE-45E0-4981-8456-827BE65E88C8}" type="pres">
      <dgm:prSet presAssocID="{4874C21E-919A-44C9-9E2A-FF59FF48EAE3}" presName="imgShp" presStyleLbl="fgImgPlace1" presStyleIdx="2" presStyleCnt="5"/>
      <dgm:spPr>
        <a:blipFill rotWithShape="1">
          <a:blip xmlns:r="http://schemas.openxmlformats.org/officeDocument/2006/relationships" r:embed="rId1"/>
          <a:stretch>
            <a:fillRect/>
          </a:stretch>
        </a:blipFill>
      </dgm:spPr>
      <dgm:t>
        <a:bodyPr/>
        <a:lstStyle/>
        <a:p>
          <a:endParaRPr lang="zh-CN" altLang="en-US"/>
        </a:p>
      </dgm:t>
    </dgm:pt>
    <dgm:pt modelId="{24F32F86-D7F7-419C-8FFA-207B5A8D9913}" type="pres">
      <dgm:prSet presAssocID="{4874C21E-919A-44C9-9E2A-FF59FF48EAE3}" presName="txShp" presStyleLbl="node1" presStyleIdx="2" presStyleCnt="5">
        <dgm:presLayoutVars>
          <dgm:bulletEnabled val="1"/>
        </dgm:presLayoutVars>
      </dgm:prSet>
      <dgm:spPr/>
      <dgm:t>
        <a:bodyPr/>
        <a:lstStyle/>
        <a:p>
          <a:endParaRPr lang="zh-CN" altLang="en-US"/>
        </a:p>
      </dgm:t>
    </dgm:pt>
    <dgm:pt modelId="{A6FBF07E-54F6-4331-932A-A05EA7AEFDB5}" type="pres">
      <dgm:prSet presAssocID="{6364D909-4A77-42AE-926B-B99B27A9414B}" presName="spacing" presStyleCnt="0"/>
      <dgm:spPr/>
    </dgm:pt>
    <dgm:pt modelId="{A27DD0A3-BCBF-44A9-8B32-4EBB65BE77DB}" type="pres">
      <dgm:prSet presAssocID="{BEFE3B23-A1A4-4722-BF9A-97C3540CA43A}" presName="composite" presStyleCnt="0"/>
      <dgm:spPr/>
    </dgm:pt>
    <dgm:pt modelId="{1FA9AC94-68AF-40B4-B579-B9CC2469F647}" type="pres">
      <dgm:prSet presAssocID="{BEFE3B23-A1A4-4722-BF9A-97C3540CA43A}" presName="imgShp" presStyleLbl="fgImgPlace1" presStyleIdx="3" presStyleCnt="5"/>
      <dgm:spPr/>
    </dgm:pt>
    <dgm:pt modelId="{D5FFC702-9385-4DFC-A0D6-9C08D83CB303}" type="pres">
      <dgm:prSet presAssocID="{BEFE3B23-A1A4-4722-BF9A-97C3540CA43A}" presName="txShp" presStyleLbl="node1" presStyleIdx="3" presStyleCnt="5">
        <dgm:presLayoutVars>
          <dgm:bulletEnabled val="1"/>
        </dgm:presLayoutVars>
      </dgm:prSet>
      <dgm:spPr/>
      <dgm:t>
        <a:bodyPr/>
        <a:lstStyle/>
        <a:p>
          <a:endParaRPr lang="zh-CN" altLang="en-US"/>
        </a:p>
      </dgm:t>
    </dgm:pt>
    <dgm:pt modelId="{C12D41A7-C155-4BA9-81BB-8912146972E1}" type="pres">
      <dgm:prSet presAssocID="{83F96752-7A4C-4039-9260-B0C6222B9929}" presName="spacing" presStyleCnt="0"/>
      <dgm:spPr/>
    </dgm:pt>
    <dgm:pt modelId="{66E05191-E634-4A55-A493-4CF285AF214E}" type="pres">
      <dgm:prSet presAssocID="{E5168F8B-3C1A-4393-8198-22F81D4CAB74}" presName="composite" presStyleCnt="0"/>
      <dgm:spPr/>
    </dgm:pt>
    <dgm:pt modelId="{C886C5D2-0BE1-4E9E-A61E-CE478E236F4F}" type="pres">
      <dgm:prSet presAssocID="{E5168F8B-3C1A-4393-8198-22F81D4CAB74}" presName="imgShp" presStyleLbl="fgImgPlace1" presStyleIdx="4" presStyleCnt="5"/>
      <dgm:spPr/>
    </dgm:pt>
    <dgm:pt modelId="{DF67F7F0-F2CC-41F3-8685-02B4A289667D}" type="pres">
      <dgm:prSet presAssocID="{E5168F8B-3C1A-4393-8198-22F81D4CAB74}" presName="txShp" presStyleLbl="node1" presStyleIdx="4" presStyleCnt="5">
        <dgm:presLayoutVars>
          <dgm:bulletEnabled val="1"/>
        </dgm:presLayoutVars>
      </dgm:prSet>
      <dgm:spPr/>
      <dgm:t>
        <a:bodyPr/>
        <a:lstStyle/>
        <a:p>
          <a:endParaRPr lang="zh-CN" altLang="en-US"/>
        </a:p>
      </dgm:t>
    </dgm:pt>
  </dgm:ptLst>
  <dgm:cxnLst>
    <dgm:cxn modelId="{295417FD-20AF-4270-8E10-2CDDF804FC4E}" type="presOf" srcId="{E5168F8B-3C1A-4393-8198-22F81D4CAB74}" destId="{DF67F7F0-F2CC-41F3-8685-02B4A289667D}" srcOrd="0" destOrd="0" presId="urn:microsoft.com/office/officeart/2005/8/layout/vList3"/>
    <dgm:cxn modelId="{5EFD4D48-0220-4470-8B6B-893FE10A7164}" type="presOf" srcId="{BEFE3B23-A1A4-4722-BF9A-97C3540CA43A}" destId="{D5FFC702-9385-4DFC-A0D6-9C08D83CB303}" srcOrd="0" destOrd="0" presId="urn:microsoft.com/office/officeart/2005/8/layout/vList3"/>
    <dgm:cxn modelId="{E63184C4-6994-4BFB-9325-004A8E733BEE}" type="presOf" srcId="{C03603B5-E6AD-4D74-9D3B-167B43C77D39}" destId="{3537B955-9575-4F4E-9D5C-75CD2E46FD6A}" srcOrd="0" destOrd="0" presId="urn:microsoft.com/office/officeart/2005/8/layout/vList3"/>
    <dgm:cxn modelId="{4DC4B9AB-A62E-48FA-BE1C-ACFD4A0304ED}" srcId="{E620077A-FC21-4987-8289-85417F36AA87}" destId="{BEFE3B23-A1A4-4722-BF9A-97C3540CA43A}" srcOrd="3" destOrd="0" parTransId="{47E42085-9EAF-4FE6-BF45-33F5DD1A7EF9}" sibTransId="{83F96752-7A4C-4039-9260-B0C6222B9929}"/>
    <dgm:cxn modelId="{211F0E11-84BB-48EC-8766-D4C1125513A2}" srcId="{E620077A-FC21-4987-8289-85417F36AA87}" destId="{C03603B5-E6AD-4D74-9D3B-167B43C77D39}" srcOrd="0" destOrd="0" parTransId="{A7B085F3-A398-493E-92EB-8E0B02332B4E}" sibTransId="{9162CC00-2D3B-4C81-BAFA-0D48CD782DA1}"/>
    <dgm:cxn modelId="{527C75A1-87EC-401C-885D-601B929437E2}" srcId="{E620077A-FC21-4987-8289-85417F36AA87}" destId="{E5168F8B-3C1A-4393-8198-22F81D4CAB74}" srcOrd="4" destOrd="0" parTransId="{1319CFF0-4F35-40DB-AF1E-6F52994BB79B}" sibTransId="{7DD13C57-3FBB-4AF7-B56D-9F5C0C95209F}"/>
    <dgm:cxn modelId="{7C9AD790-27F8-46C3-86FE-8DC50E76506E}" type="presOf" srcId="{4874C21E-919A-44C9-9E2A-FF59FF48EAE3}" destId="{24F32F86-D7F7-419C-8FFA-207B5A8D9913}" srcOrd="0" destOrd="0" presId="urn:microsoft.com/office/officeart/2005/8/layout/vList3"/>
    <dgm:cxn modelId="{2B3C9051-BE23-4A4C-9653-99C0B5C769B2}" srcId="{E620077A-FC21-4987-8289-85417F36AA87}" destId="{6E6E4373-9D47-46EA-AB29-F546359D9356}" srcOrd="1" destOrd="0" parTransId="{A047A72D-33BB-49D4-95D9-8015E6BDE03E}" sibTransId="{AF74A448-5877-499B-9592-1466591DEAC3}"/>
    <dgm:cxn modelId="{D77694CA-6FF3-405C-9402-CACCC8A463CF}" srcId="{E620077A-FC21-4987-8289-85417F36AA87}" destId="{4874C21E-919A-44C9-9E2A-FF59FF48EAE3}" srcOrd="2" destOrd="0" parTransId="{7D7F4E29-86B1-428C-893A-87EA99D703FD}" sibTransId="{6364D909-4A77-42AE-926B-B99B27A9414B}"/>
    <dgm:cxn modelId="{14E82A27-02D0-45FA-B2A1-1DC6A472EF53}" type="presOf" srcId="{6E6E4373-9D47-46EA-AB29-F546359D9356}" destId="{75D6C8DF-CDC7-4F3F-9250-85F19374C21C}" srcOrd="0" destOrd="0" presId="urn:microsoft.com/office/officeart/2005/8/layout/vList3"/>
    <dgm:cxn modelId="{9665AE6D-D9B3-4074-839F-7E5FAA14444D}" type="presOf" srcId="{E620077A-FC21-4987-8289-85417F36AA87}" destId="{4A777434-C9FE-43B9-BDAA-8020D5C49321}" srcOrd="0" destOrd="0" presId="urn:microsoft.com/office/officeart/2005/8/layout/vList3"/>
    <dgm:cxn modelId="{A94FC467-5766-458A-851E-FD64F26CEEE5}" type="presParOf" srcId="{4A777434-C9FE-43B9-BDAA-8020D5C49321}" destId="{A8A94B7A-00EC-4977-9C18-194FF5F57E36}" srcOrd="0" destOrd="0" presId="urn:microsoft.com/office/officeart/2005/8/layout/vList3"/>
    <dgm:cxn modelId="{FC88383C-22C3-43B0-A145-1C4AED858503}" type="presParOf" srcId="{A8A94B7A-00EC-4977-9C18-194FF5F57E36}" destId="{1B3A61A5-A1CE-4B71-804B-A78084CEC6F7}" srcOrd="0" destOrd="0" presId="urn:microsoft.com/office/officeart/2005/8/layout/vList3"/>
    <dgm:cxn modelId="{3D9CBD4C-3595-4A88-AA10-A121435EDED3}" type="presParOf" srcId="{A8A94B7A-00EC-4977-9C18-194FF5F57E36}" destId="{3537B955-9575-4F4E-9D5C-75CD2E46FD6A}" srcOrd="1" destOrd="0" presId="urn:microsoft.com/office/officeart/2005/8/layout/vList3"/>
    <dgm:cxn modelId="{9F451B0F-8643-414C-B987-E0477955C507}" type="presParOf" srcId="{4A777434-C9FE-43B9-BDAA-8020D5C49321}" destId="{945B2FE0-3996-4176-BED9-87B5A66185E2}" srcOrd="1" destOrd="0" presId="urn:microsoft.com/office/officeart/2005/8/layout/vList3"/>
    <dgm:cxn modelId="{2937106F-7C1F-4463-9AEF-E909BB505755}" type="presParOf" srcId="{4A777434-C9FE-43B9-BDAA-8020D5C49321}" destId="{96E2C6CA-08B6-49CF-843D-6C9EDB7D4527}" srcOrd="2" destOrd="0" presId="urn:microsoft.com/office/officeart/2005/8/layout/vList3"/>
    <dgm:cxn modelId="{256C3A04-D4CD-43A2-ABFF-33A33A84FFA4}" type="presParOf" srcId="{96E2C6CA-08B6-49CF-843D-6C9EDB7D4527}" destId="{75BAADF2-4664-4E5D-89BF-89527DD57E81}" srcOrd="0" destOrd="0" presId="urn:microsoft.com/office/officeart/2005/8/layout/vList3"/>
    <dgm:cxn modelId="{27749062-B7F4-48F0-8CBD-DDC059D942FF}" type="presParOf" srcId="{96E2C6CA-08B6-49CF-843D-6C9EDB7D4527}" destId="{75D6C8DF-CDC7-4F3F-9250-85F19374C21C}" srcOrd="1" destOrd="0" presId="urn:microsoft.com/office/officeart/2005/8/layout/vList3"/>
    <dgm:cxn modelId="{E4E37654-EA9E-41F1-8061-12D67E46582A}" type="presParOf" srcId="{4A777434-C9FE-43B9-BDAA-8020D5C49321}" destId="{138A69FC-C808-4624-97E4-DB2436FB6BE5}" srcOrd="3" destOrd="0" presId="urn:microsoft.com/office/officeart/2005/8/layout/vList3"/>
    <dgm:cxn modelId="{7A8F5B79-9FAA-44E9-A708-E3B7C5DF3E52}" type="presParOf" srcId="{4A777434-C9FE-43B9-BDAA-8020D5C49321}" destId="{DF454032-AA71-4A38-85D9-F7FBA7F0BB20}" srcOrd="4" destOrd="0" presId="urn:microsoft.com/office/officeart/2005/8/layout/vList3"/>
    <dgm:cxn modelId="{6BECB2E7-AA22-4D11-83FA-5B04B48F1747}" type="presParOf" srcId="{DF454032-AA71-4A38-85D9-F7FBA7F0BB20}" destId="{A86CB4EE-45E0-4981-8456-827BE65E88C8}" srcOrd="0" destOrd="0" presId="urn:microsoft.com/office/officeart/2005/8/layout/vList3"/>
    <dgm:cxn modelId="{FD55ACA5-ADDE-457B-ADA2-44F5DC63D689}" type="presParOf" srcId="{DF454032-AA71-4A38-85D9-F7FBA7F0BB20}" destId="{24F32F86-D7F7-419C-8FFA-207B5A8D9913}" srcOrd="1" destOrd="0" presId="urn:microsoft.com/office/officeart/2005/8/layout/vList3"/>
    <dgm:cxn modelId="{BB368132-4CA8-4734-B4D8-BD785BFE05B1}" type="presParOf" srcId="{4A777434-C9FE-43B9-BDAA-8020D5C49321}" destId="{A6FBF07E-54F6-4331-932A-A05EA7AEFDB5}" srcOrd="5" destOrd="0" presId="urn:microsoft.com/office/officeart/2005/8/layout/vList3"/>
    <dgm:cxn modelId="{BFC4EAC9-964E-4F0A-9F52-357552DDE22B}" type="presParOf" srcId="{4A777434-C9FE-43B9-BDAA-8020D5C49321}" destId="{A27DD0A3-BCBF-44A9-8B32-4EBB65BE77DB}" srcOrd="6" destOrd="0" presId="urn:microsoft.com/office/officeart/2005/8/layout/vList3"/>
    <dgm:cxn modelId="{FF0A95C7-C415-4321-A242-56DFA724D929}" type="presParOf" srcId="{A27DD0A3-BCBF-44A9-8B32-4EBB65BE77DB}" destId="{1FA9AC94-68AF-40B4-B579-B9CC2469F647}" srcOrd="0" destOrd="0" presId="urn:microsoft.com/office/officeart/2005/8/layout/vList3"/>
    <dgm:cxn modelId="{5250BAFD-BA29-4F8F-943F-F3A8D5F9CB8C}" type="presParOf" srcId="{A27DD0A3-BCBF-44A9-8B32-4EBB65BE77DB}" destId="{D5FFC702-9385-4DFC-A0D6-9C08D83CB303}" srcOrd="1" destOrd="0" presId="urn:microsoft.com/office/officeart/2005/8/layout/vList3"/>
    <dgm:cxn modelId="{59928A10-128E-4A07-B9AF-5340EA0E54C8}" type="presParOf" srcId="{4A777434-C9FE-43B9-BDAA-8020D5C49321}" destId="{C12D41A7-C155-4BA9-81BB-8912146972E1}" srcOrd="7" destOrd="0" presId="urn:microsoft.com/office/officeart/2005/8/layout/vList3"/>
    <dgm:cxn modelId="{D8881B3E-FF1D-488F-B50D-EECDAC48E708}" type="presParOf" srcId="{4A777434-C9FE-43B9-BDAA-8020D5C49321}" destId="{66E05191-E634-4A55-A493-4CF285AF214E}" srcOrd="8" destOrd="0" presId="urn:microsoft.com/office/officeart/2005/8/layout/vList3"/>
    <dgm:cxn modelId="{0AF15143-03E5-4B16-AC37-04EC8C5ABB7C}" type="presParOf" srcId="{66E05191-E634-4A55-A493-4CF285AF214E}" destId="{C886C5D2-0BE1-4E9E-A61E-CE478E236F4F}" srcOrd="0" destOrd="0" presId="urn:microsoft.com/office/officeart/2005/8/layout/vList3"/>
    <dgm:cxn modelId="{CA5BD45A-A345-4C8D-BB13-D2AEC63C039E}" type="presParOf" srcId="{66E05191-E634-4A55-A493-4CF285AF214E}" destId="{DF67F7F0-F2CC-41F3-8685-02B4A28966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20077A-FC21-4987-8289-85417F36AA87}" type="doc">
      <dgm:prSet loTypeId="urn:microsoft.com/office/officeart/2005/8/layout/vList3" loCatId="picture" qsTypeId="urn:microsoft.com/office/officeart/2005/8/quickstyle/simple1" qsCatId="simple" csTypeId="urn:microsoft.com/office/officeart/2005/8/colors/accent1_2" csCatId="accent1" phldr="1"/>
      <dgm:spPr/>
    </dgm:pt>
    <dgm:pt modelId="{C03603B5-E6AD-4D74-9D3B-167B43C77D39}">
      <dgm:prSet phldrT="[文本]"/>
      <dgm:spPr/>
      <dgm:t>
        <a:bodyPr/>
        <a:lstStyle/>
        <a:p>
          <a:pPr algn="l"/>
          <a:r>
            <a:rPr lang="zh-CN" altLang="en-US" dirty="0" smtClean="0"/>
            <a:t>草根的彷徨</a:t>
          </a:r>
          <a:endParaRPr lang="zh-CN" altLang="en-US" dirty="0"/>
        </a:p>
      </dgm:t>
    </dgm:pt>
    <dgm:pt modelId="{A7B085F3-A398-493E-92EB-8E0B02332B4E}" type="parTrans" cxnId="{211F0E11-84BB-48EC-8766-D4C1125513A2}">
      <dgm:prSet/>
      <dgm:spPr/>
      <dgm:t>
        <a:bodyPr/>
        <a:lstStyle/>
        <a:p>
          <a:endParaRPr lang="zh-CN" altLang="en-US"/>
        </a:p>
      </dgm:t>
    </dgm:pt>
    <dgm:pt modelId="{9162CC00-2D3B-4C81-BAFA-0D48CD782DA1}" type="sibTrans" cxnId="{211F0E11-84BB-48EC-8766-D4C1125513A2}">
      <dgm:prSet/>
      <dgm:spPr/>
      <dgm:t>
        <a:bodyPr/>
        <a:lstStyle/>
        <a:p>
          <a:endParaRPr lang="zh-CN" altLang="en-US"/>
        </a:p>
      </dgm:t>
    </dgm:pt>
    <dgm:pt modelId="{6E6E4373-9D47-46EA-AB29-F546359D9356}">
      <dgm:prSet phldrT="[文本]"/>
      <dgm:spPr/>
      <dgm:t>
        <a:bodyPr/>
        <a:lstStyle/>
        <a:p>
          <a:pPr algn="l"/>
          <a:r>
            <a:rPr lang="zh-CN" altLang="en-US" dirty="0" smtClean="0"/>
            <a:t>不安分的折腾</a:t>
          </a:r>
          <a:endParaRPr lang="zh-CN" altLang="en-US" dirty="0"/>
        </a:p>
      </dgm:t>
    </dgm:pt>
    <dgm:pt modelId="{A047A72D-33BB-49D4-95D9-8015E6BDE03E}" type="parTrans" cxnId="{2B3C9051-BE23-4A4C-9653-99C0B5C769B2}">
      <dgm:prSet/>
      <dgm:spPr/>
      <dgm:t>
        <a:bodyPr/>
        <a:lstStyle/>
        <a:p>
          <a:endParaRPr lang="zh-CN" altLang="en-US"/>
        </a:p>
      </dgm:t>
    </dgm:pt>
    <dgm:pt modelId="{AF74A448-5877-499B-9592-1466591DEAC3}" type="sibTrans" cxnId="{2B3C9051-BE23-4A4C-9653-99C0B5C769B2}">
      <dgm:prSet/>
      <dgm:spPr/>
      <dgm:t>
        <a:bodyPr/>
        <a:lstStyle/>
        <a:p>
          <a:endParaRPr lang="zh-CN" altLang="en-US"/>
        </a:p>
      </dgm:t>
    </dgm:pt>
    <dgm:pt modelId="{4874C21E-919A-44C9-9E2A-FF59FF48EAE3}">
      <dgm:prSet phldrT="[文本]"/>
      <dgm:spPr/>
      <dgm:t>
        <a:bodyPr/>
        <a:lstStyle/>
        <a:p>
          <a:pPr algn="l"/>
          <a:r>
            <a:rPr lang="zh-CN" altLang="en-US" dirty="0" smtClean="0"/>
            <a:t>年少的轻狂</a:t>
          </a:r>
          <a:endParaRPr lang="zh-CN" altLang="en-US" dirty="0"/>
        </a:p>
      </dgm:t>
    </dgm:pt>
    <dgm:pt modelId="{7D7F4E29-86B1-428C-893A-87EA99D703FD}" type="parTrans" cxnId="{D77694CA-6FF3-405C-9402-CACCC8A463CF}">
      <dgm:prSet/>
      <dgm:spPr/>
      <dgm:t>
        <a:bodyPr/>
        <a:lstStyle/>
        <a:p>
          <a:endParaRPr lang="zh-CN" altLang="en-US"/>
        </a:p>
      </dgm:t>
    </dgm:pt>
    <dgm:pt modelId="{6364D909-4A77-42AE-926B-B99B27A9414B}" type="sibTrans" cxnId="{D77694CA-6FF3-405C-9402-CACCC8A463CF}">
      <dgm:prSet/>
      <dgm:spPr/>
      <dgm:t>
        <a:bodyPr/>
        <a:lstStyle/>
        <a:p>
          <a:endParaRPr lang="zh-CN" altLang="en-US"/>
        </a:p>
      </dgm:t>
    </dgm:pt>
    <dgm:pt modelId="{BEFE3B23-A1A4-4722-BF9A-97C3540CA43A}">
      <dgm:prSet phldrT="[文本]"/>
      <dgm:spPr/>
      <dgm:t>
        <a:bodyPr/>
        <a:lstStyle/>
        <a:p>
          <a:pPr algn="l"/>
          <a:r>
            <a:rPr lang="zh-CN" altLang="en-US" dirty="0" smtClean="0"/>
            <a:t>谷底的救赎</a:t>
          </a:r>
          <a:endParaRPr lang="zh-CN" altLang="en-US" dirty="0"/>
        </a:p>
      </dgm:t>
    </dgm:pt>
    <dgm:pt modelId="{47E42085-9EAF-4FE6-BF45-33F5DD1A7EF9}" type="parTrans" cxnId="{4DC4B9AB-A62E-48FA-BE1C-ACFD4A0304ED}">
      <dgm:prSet/>
      <dgm:spPr/>
      <dgm:t>
        <a:bodyPr/>
        <a:lstStyle/>
        <a:p>
          <a:endParaRPr lang="zh-CN" altLang="en-US"/>
        </a:p>
      </dgm:t>
    </dgm:pt>
    <dgm:pt modelId="{83F96752-7A4C-4039-9260-B0C6222B9929}" type="sibTrans" cxnId="{4DC4B9AB-A62E-48FA-BE1C-ACFD4A0304ED}">
      <dgm:prSet/>
      <dgm:spPr/>
      <dgm:t>
        <a:bodyPr/>
        <a:lstStyle/>
        <a:p>
          <a:endParaRPr lang="zh-CN" altLang="en-US"/>
        </a:p>
      </dgm:t>
    </dgm:pt>
    <dgm:pt modelId="{E5168F8B-3C1A-4393-8198-22F81D4CAB74}">
      <dgm:prSet phldrT="[文本]"/>
      <dgm:spPr/>
      <dgm:t>
        <a:bodyPr/>
        <a:lstStyle/>
        <a:p>
          <a:pPr algn="l"/>
          <a:r>
            <a:rPr lang="zh-CN" altLang="en-US" dirty="0" smtClean="0"/>
            <a:t>作死的抉择</a:t>
          </a:r>
          <a:endParaRPr lang="zh-CN" altLang="en-US" dirty="0"/>
        </a:p>
      </dgm:t>
    </dgm:pt>
    <dgm:pt modelId="{1319CFF0-4F35-40DB-AF1E-6F52994BB79B}" type="parTrans" cxnId="{527C75A1-87EC-401C-885D-601B929437E2}">
      <dgm:prSet/>
      <dgm:spPr/>
      <dgm:t>
        <a:bodyPr/>
        <a:lstStyle/>
        <a:p>
          <a:endParaRPr lang="zh-CN" altLang="en-US"/>
        </a:p>
      </dgm:t>
    </dgm:pt>
    <dgm:pt modelId="{7DD13C57-3FBB-4AF7-B56D-9F5C0C95209F}" type="sibTrans" cxnId="{527C75A1-87EC-401C-885D-601B929437E2}">
      <dgm:prSet/>
      <dgm:spPr/>
      <dgm:t>
        <a:bodyPr/>
        <a:lstStyle/>
        <a:p>
          <a:endParaRPr lang="zh-CN" altLang="en-US"/>
        </a:p>
      </dgm:t>
    </dgm:pt>
    <dgm:pt modelId="{4A777434-C9FE-43B9-BDAA-8020D5C49321}" type="pres">
      <dgm:prSet presAssocID="{E620077A-FC21-4987-8289-85417F36AA87}" presName="linearFlow" presStyleCnt="0">
        <dgm:presLayoutVars>
          <dgm:dir/>
          <dgm:resizeHandles val="exact"/>
        </dgm:presLayoutVars>
      </dgm:prSet>
      <dgm:spPr/>
    </dgm:pt>
    <dgm:pt modelId="{A8A94B7A-00EC-4977-9C18-194FF5F57E36}" type="pres">
      <dgm:prSet presAssocID="{C03603B5-E6AD-4D74-9D3B-167B43C77D39}" presName="composite" presStyleCnt="0"/>
      <dgm:spPr/>
    </dgm:pt>
    <dgm:pt modelId="{1B3A61A5-A1CE-4B71-804B-A78084CEC6F7}" type="pres">
      <dgm:prSet presAssocID="{C03603B5-E6AD-4D74-9D3B-167B43C77D39}" presName="imgShp" presStyleLbl="fgImgPlace1" presStyleIdx="0" presStyleCnt="5" custScaleX="109680" custScaleY="82466"/>
      <dgm:spPr/>
      <dgm:t>
        <a:bodyPr/>
        <a:lstStyle/>
        <a:p>
          <a:endParaRPr lang="zh-CN" altLang="en-US"/>
        </a:p>
      </dgm:t>
    </dgm:pt>
    <dgm:pt modelId="{3537B955-9575-4F4E-9D5C-75CD2E46FD6A}" type="pres">
      <dgm:prSet presAssocID="{C03603B5-E6AD-4D74-9D3B-167B43C77D39}" presName="txShp" presStyleLbl="node1" presStyleIdx="0" presStyleCnt="5">
        <dgm:presLayoutVars>
          <dgm:bulletEnabled val="1"/>
        </dgm:presLayoutVars>
      </dgm:prSet>
      <dgm:spPr/>
      <dgm:t>
        <a:bodyPr/>
        <a:lstStyle/>
        <a:p>
          <a:endParaRPr lang="zh-CN" altLang="en-US"/>
        </a:p>
      </dgm:t>
    </dgm:pt>
    <dgm:pt modelId="{945B2FE0-3996-4176-BED9-87B5A66185E2}" type="pres">
      <dgm:prSet presAssocID="{9162CC00-2D3B-4C81-BAFA-0D48CD782DA1}" presName="spacing" presStyleCnt="0"/>
      <dgm:spPr/>
    </dgm:pt>
    <dgm:pt modelId="{96E2C6CA-08B6-49CF-843D-6C9EDB7D4527}" type="pres">
      <dgm:prSet presAssocID="{6E6E4373-9D47-46EA-AB29-F546359D9356}" presName="composite" presStyleCnt="0"/>
      <dgm:spPr/>
    </dgm:pt>
    <dgm:pt modelId="{75BAADF2-4664-4E5D-89BF-89527DD57E81}" type="pres">
      <dgm:prSet presAssocID="{6E6E4373-9D47-46EA-AB29-F546359D9356}" presName="imgShp" presStyleLbl="fgImgPlace1" presStyleIdx="1" presStyleCnt="5"/>
      <dgm:spPr/>
      <dgm:t>
        <a:bodyPr/>
        <a:lstStyle/>
        <a:p>
          <a:endParaRPr lang="zh-CN" altLang="en-US"/>
        </a:p>
      </dgm:t>
    </dgm:pt>
    <dgm:pt modelId="{75D6C8DF-CDC7-4F3F-9250-85F19374C21C}" type="pres">
      <dgm:prSet presAssocID="{6E6E4373-9D47-46EA-AB29-F546359D9356}" presName="txShp" presStyleLbl="node1" presStyleIdx="1" presStyleCnt="5" custLinFactNeighborY="-887">
        <dgm:presLayoutVars>
          <dgm:bulletEnabled val="1"/>
        </dgm:presLayoutVars>
      </dgm:prSet>
      <dgm:spPr/>
      <dgm:t>
        <a:bodyPr/>
        <a:lstStyle/>
        <a:p>
          <a:endParaRPr lang="zh-CN" altLang="en-US"/>
        </a:p>
      </dgm:t>
    </dgm:pt>
    <dgm:pt modelId="{138A69FC-C808-4624-97E4-DB2436FB6BE5}" type="pres">
      <dgm:prSet presAssocID="{AF74A448-5877-499B-9592-1466591DEAC3}" presName="spacing" presStyleCnt="0"/>
      <dgm:spPr/>
    </dgm:pt>
    <dgm:pt modelId="{DF454032-AA71-4A38-85D9-F7FBA7F0BB20}" type="pres">
      <dgm:prSet presAssocID="{4874C21E-919A-44C9-9E2A-FF59FF48EAE3}" presName="composite" presStyleCnt="0"/>
      <dgm:spPr/>
    </dgm:pt>
    <dgm:pt modelId="{A86CB4EE-45E0-4981-8456-827BE65E88C8}" type="pres">
      <dgm:prSet presAssocID="{4874C21E-919A-44C9-9E2A-FF59FF48EAE3}" presName="imgShp" presStyleLbl="fgImgPlace1" presStyleIdx="2" presStyleCnt="5"/>
      <dgm:spPr/>
      <dgm:t>
        <a:bodyPr/>
        <a:lstStyle/>
        <a:p>
          <a:endParaRPr lang="zh-CN" altLang="en-US"/>
        </a:p>
      </dgm:t>
    </dgm:pt>
    <dgm:pt modelId="{24F32F86-D7F7-419C-8FFA-207B5A8D9913}" type="pres">
      <dgm:prSet presAssocID="{4874C21E-919A-44C9-9E2A-FF59FF48EAE3}" presName="txShp" presStyleLbl="node1" presStyleIdx="2" presStyleCnt="5">
        <dgm:presLayoutVars>
          <dgm:bulletEnabled val="1"/>
        </dgm:presLayoutVars>
      </dgm:prSet>
      <dgm:spPr/>
      <dgm:t>
        <a:bodyPr/>
        <a:lstStyle/>
        <a:p>
          <a:endParaRPr lang="zh-CN" altLang="en-US"/>
        </a:p>
      </dgm:t>
    </dgm:pt>
    <dgm:pt modelId="{A6FBF07E-54F6-4331-932A-A05EA7AEFDB5}" type="pres">
      <dgm:prSet presAssocID="{6364D909-4A77-42AE-926B-B99B27A9414B}" presName="spacing" presStyleCnt="0"/>
      <dgm:spPr/>
    </dgm:pt>
    <dgm:pt modelId="{A27DD0A3-BCBF-44A9-8B32-4EBB65BE77DB}" type="pres">
      <dgm:prSet presAssocID="{BEFE3B23-A1A4-4722-BF9A-97C3540CA43A}" presName="composite" presStyleCnt="0"/>
      <dgm:spPr/>
    </dgm:pt>
    <dgm:pt modelId="{1FA9AC94-68AF-40B4-B579-B9CC2469F647}" type="pres">
      <dgm:prSet presAssocID="{BEFE3B23-A1A4-4722-BF9A-97C3540CA43A}" presName="imgShp" presStyleLbl="fgImgPlace1" presStyleIdx="3" presStyleCnt="5"/>
      <dgm:spPr>
        <a:blipFill rotWithShape="1">
          <a:blip xmlns:r="http://schemas.openxmlformats.org/officeDocument/2006/relationships" r:embed="rId1"/>
          <a:stretch>
            <a:fillRect/>
          </a:stretch>
        </a:blipFill>
      </dgm:spPr>
    </dgm:pt>
    <dgm:pt modelId="{D5FFC702-9385-4DFC-A0D6-9C08D83CB303}" type="pres">
      <dgm:prSet presAssocID="{BEFE3B23-A1A4-4722-BF9A-97C3540CA43A}" presName="txShp" presStyleLbl="node1" presStyleIdx="3" presStyleCnt="5">
        <dgm:presLayoutVars>
          <dgm:bulletEnabled val="1"/>
        </dgm:presLayoutVars>
      </dgm:prSet>
      <dgm:spPr/>
      <dgm:t>
        <a:bodyPr/>
        <a:lstStyle/>
        <a:p>
          <a:endParaRPr lang="zh-CN" altLang="en-US"/>
        </a:p>
      </dgm:t>
    </dgm:pt>
    <dgm:pt modelId="{C12D41A7-C155-4BA9-81BB-8912146972E1}" type="pres">
      <dgm:prSet presAssocID="{83F96752-7A4C-4039-9260-B0C6222B9929}" presName="spacing" presStyleCnt="0"/>
      <dgm:spPr/>
    </dgm:pt>
    <dgm:pt modelId="{66E05191-E634-4A55-A493-4CF285AF214E}" type="pres">
      <dgm:prSet presAssocID="{E5168F8B-3C1A-4393-8198-22F81D4CAB74}" presName="composite" presStyleCnt="0"/>
      <dgm:spPr/>
    </dgm:pt>
    <dgm:pt modelId="{C886C5D2-0BE1-4E9E-A61E-CE478E236F4F}" type="pres">
      <dgm:prSet presAssocID="{E5168F8B-3C1A-4393-8198-22F81D4CAB74}" presName="imgShp" presStyleLbl="fgImgPlace1" presStyleIdx="4" presStyleCnt="5"/>
      <dgm:spPr/>
    </dgm:pt>
    <dgm:pt modelId="{DF67F7F0-F2CC-41F3-8685-02B4A289667D}" type="pres">
      <dgm:prSet presAssocID="{E5168F8B-3C1A-4393-8198-22F81D4CAB74}" presName="txShp" presStyleLbl="node1" presStyleIdx="4" presStyleCnt="5">
        <dgm:presLayoutVars>
          <dgm:bulletEnabled val="1"/>
        </dgm:presLayoutVars>
      </dgm:prSet>
      <dgm:spPr/>
      <dgm:t>
        <a:bodyPr/>
        <a:lstStyle/>
        <a:p>
          <a:endParaRPr lang="zh-CN" altLang="en-US"/>
        </a:p>
      </dgm:t>
    </dgm:pt>
  </dgm:ptLst>
  <dgm:cxnLst>
    <dgm:cxn modelId="{5B9CE788-DEBC-4C42-8446-51254128CA00}" type="presOf" srcId="{4874C21E-919A-44C9-9E2A-FF59FF48EAE3}" destId="{24F32F86-D7F7-419C-8FFA-207B5A8D9913}" srcOrd="0" destOrd="0" presId="urn:microsoft.com/office/officeart/2005/8/layout/vList3"/>
    <dgm:cxn modelId="{033A19BD-E75B-44E7-AC7C-DD8547D9A436}" type="presOf" srcId="{6E6E4373-9D47-46EA-AB29-F546359D9356}" destId="{75D6C8DF-CDC7-4F3F-9250-85F19374C21C}" srcOrd="0" destOrd="0" presId="urn:microsoft.com/office/officeart/2005/8/layout/vList3"/>
    <dgm:cxn modelId="{4DC4B9AB-A62E-48FA-BE1C-ACFD4A0304ED}" srcId="{E620077A-FC21-4987-8289-85417F36AA87}" destId="{BEFE3B23-A1A4-4722-BF9A-97C3540CA43A}" srcOrd="3" destOrd="0" parTransId="{47E42085-9EAF-4FE6-BF45-33F5DD1A7EF9}" sibTransId="{83F96752-7A4C-4039-9260-B0C6222B9929}"/>
    <dgm:cxn modelId="{B9E34C06-001D-4617-8411-1D7AA4AA8054}" type="presOf" srcId="{C03603B5-E6AD-4D74-9D3B-167B43C77D39}" destId="{3537B955-9575-4F4E-9D5C-75CD2E46FD6A}" srcOrd="0" destOrd="0" presId="urn:microsoft.com/office/officeart/2005/8/layout/vList3"/>
    <dgm:cxn modelId="{558CE2F1-6593-4DEB-A1A6-2812CB0844A8}" type="presOf" srcId="{E5168F8B-3C1A-4393-8198-22F81D4CAB74}" destId="{DF67F7F0-F2CC-41F3-8685-02B4A289667D}" srcOrd="0" destOrd="0" presId="urn:microsoft.com/office/officeart/2005/8/layout/vList3"/>
    <dgm:cxn modelId="{211F0E11-84BB-48EC-8766-D4C1125513A2}" srcId="{E620077A-FC21-4987-8289-85417F36AA87}" destId="{C03603B5-E6AD-4D74-9D3B-167B43C77D39}" srcOrd="0" destOrd="0" parTransId="{A7B085F3-A398-493E-92EB-8E0B02332B4E}" sibTransId="{9162CC00-2D3B-4C81-BAFA-0D48CD782DA1}"/>
    <dgm:cxn modelId="{527C75A1-87EC-401C-885D-601B929437E2}" srcId="{E620077A-FC21-4987-8289-85417F36AA87}" destId="{E5168F8B-3C1A-4393-8198-22F81D4CAB74}" srcOrd="4" destOrd="0" parTransId="{1319CFF0-4F35-40DB-AF1E-6F52994BB79B}" sibTransId="{7DD13C57-3FBB-4AF7-B56D-9F5C0C95209F}"/>
    <dgm:cxn modelId="{25F76812-F6CD-4D4B-AB06-8C4BC31ABA94}" type="presOf" srcId="{E620077A-FC21-4987-8289-85417F36AA87}" destId="{4A777434-C9FE-43B9-BDAA-8020D5C49321}" srcOrd="0" destOrd="0" presId="urn:microsoft.com/office/officeart/2005/8/layout/vList3"/>
    <dgm:cxn modelId="{2B3C9051-BE23-4A4C-9653-99C0B5C769B2}" srcId="{E620077A-FC21-4987-8289-85417F36AA87}" destId="{6E6E4373-9D47-46EA-AB29-F546359D9356}" srcOrd="1" destOrd="0" parTransId="{A047A72D-33BB-49D4-95D9-8015E6BDE03E}" sibTransId="{AF74A448-5877-499B-9592-1466591DEAC3}"/>
    <dgm:cxn modelId="{D77694CA-6FF3-405C-9402-CACCC8A463CF}" srcId="{E620077A-FC21-4987-8289-85417F36AA87}" destId="{4874C21E-919A-44C9-9E2A-FF59FF48EAE3}" srcOrd="2" destOrd="0" parTransId="{7D7F4E29-86B1-428C-893A-87EA99D703FD}" sibTransId="{6364D909-4A77-42AE-926B-B99B27A9414B}"/>
    <dgm:cxn modelId="{A21BE35B-AE73-4EB4-8350-20E18A0678F1}" type="presOf" srcId="{BEFE3B23-A1A4-4722-BF9A-97C3540CA43A}" destId="{D5FFC702-9385-4DFC-A0D6-9C08D83CB303}" srcOrd="0" destOrd="0" presId="urn:microsoft.com/office/officeart/2005/8/layout/vList3"/>
    <dgm:cxn modelId="{0792B35B-50F8-4B88-BDFC-3DBE445C35B9}" type="presParOf" srcId="{4A777434-C9FE-43B9-BDAA-8020D5C49321}" destId="{A8A94B7A-00EC-4977-9C18-194FF5F57E36}" srcOrd="0" destOrd="0" presId="urn:microsoft.com/office/officeart/2005/8/layout/vList3"/>
    <dgm:cxn modelId="{01979C1C-B8E9-4419-8B76-AA56121DA0DF}" type="presParOf" srcId="{A8A94B7A-00EC-4977-9C18-194FF5F57E36}" destId="{1B3A61A5-A1CE-4B71-804B-A78084CEC6F7}" srcOrd="0" destOrd="0" presId="urn:microsoft.com/office/officeart/2005/8/layout/vList3"/>
    <dgm:cxn modelId="{ECE7D71A-8FAD-4F5C-8D0F-9ECE34B0AA7C}" type="presParOf" srcId="{A8A94B7A-00EC-4977-9C18-194FF5F57E36}" destId="{3537B955-9575-4F4E-9D5C-75CD2E46FD6A}" srcOrd="1" destOrd="0" presId="urn:microsoft.com/office/officeart/2005/8/layout/vList3"/>
    <dgm:cxn modelId="{6CCA5CFC-B0BC-40DE-85F1-AD5B6C0C818B}" type="presParOf" srcId="{4A777434-C9FE-43B9-BDAA-8020D5C49321}" destId="{945B2FE0-3996-4176-BED9-87B5A66185E2}" srcOrd="1" destOrd="0" presId="urn:microsoft.com/office/officeart/2005/8/layout/vList3"/>
    <dgm:cxn modelId="{5F2F6CDB-45DE-4C99-B446-92F37E2DAB76}" type="presParOf" srcId="{4A777434-C9FE-43B9-BDAA-8020D5C49321}" destId="{96E2C6CA-08B6-49CF-843D-6C9EDB7D4527}" srcOrd="2" destOrd="0" presId="urn:microsoft.com/office/officeart/2005/8/layout/vList3"/>
    <dgm:cxn modelId="{B65CCE86-B926-4E86-A9F7-05B161BFF988}" type="presParOf" srcId="{96E2C6CA-08B6-49CF-843D-6C9EDB7D4527}" destId="{75BAADF2-4664-4E5D-89BF-89527DD57E81}" srcOrd="0" destOrd="0" presId="urn:microsoft.com/office/officeart/2005/8/layout/vList3"/>
    <dgm:cxn modelId="{8A3D1C4C-4039-4976-B771-F931DC82D3F3}" type="presParOf" srcId="{96E2C6CA-08B6-49CF-843D-6C9EDB7D4527}" destId="{75D6C8DF-CDC7-4F3F-9250-85F19374C21C}" srcOrd="1" destOrd="0" presId="urn:microsoft.com/office/officeart/2005/8/layout/vList3"/>
    <dgm:cxn modelId="{321F3E0A-DB52-4FCA-B93C-117CC754EBCA}" type="presParOf" srcId="{4A777434-C9FE-43B9-BDAA-8020D5C49321}" destId="{138A69FC-C808-4624-97E4-DB2436FB6BE5}" srcOrd="3" destOrd="0" presId="urn:microsoft.com/office/officeart/2005/8/layout/vList3"/>
    <dgm:cxn modelId="{2962F4DC-12AB-4EDD-910F-418488807255}" type="presParOf" srcId="{4A777434-C9FE-43B9-BDAA-8020D5C49321}" destId="{DF454032-AA71-4A38-85D9-F7FBA7F0BB20}" srcOrd="4" destOrd="0" presId="urn:microsoft.com/office/officeart/2005/8/layout/vList3"/>
    <dgm:cxn modelId="{3AC0A4E5-8964-427A-9CD9-931664E056A2}" type="presParOf" srcId="{DF454032-AA71-4A38-85D9-F7FBA7F0BB20}" destId="{A86CB4EE-45E0-4981-8456-827BE65E88C8}" srcOrd="0" destOrd="0" presId="urn:microsoft.com/office/officeart/2005/8/layout/vList3"/>
    <dgm:cxn modelId="{619A878E-F672-48BC-9016-1B09E3F0CC5D}" type="presParOf" srcId="{DF454032-AA71-4A38-85D9-F7FBA7F0BB20}" destId="{24F32F86-D7F7-419C-8FFA-207B5A8D9913}" srcOrd="1" destOrd="0" presId="urn:microsoft.com/office/officeart/2005/8/layout/vList3"/>
    <dgm:cxn modelId="{B016EDB0-A640-4D4C-9F5C-17D5A02C2F73}" type="presParOf" srcId="{4A777434-C9FE-43B9-BDAA-8020D5C49321}" destId="{A6FBF07E-54F6-4331-932A-A05EA7AEFDB5}" srcOrd="5" destOrd="0" presId="urn:microsoft.com/office/officeart/2005/8/layout/vList3"/>
    <dgm:cxn modelId="{758ECEDF-8066-4D65-B9E3-D5C0DE0DF559}" type="presParOf" srcId="{4A777434-C9FE-43B9-BDAA-8020D5C49321}" destId="{A27DD0A3-BCBF-44A9-8B32-4EBB65BE77DB}" srcOrd="6" destOrd="0" presId="urn:microsoft.com/office/officeart/2005/8/layout/vList3"/>
    <dgm:cxn modelId="{7BC06AE4-4047-4A2B-A45F-B0922031F721}" type="presParOf" srcId="{A27DD0A3-BCBF-44A9-8B32-4EBB65BE77DB}" destId="{1FA9AC94-68AF-40B4-B579-B9CC2469F647}" srcOrd="0" destOrd="0" presId="urn:microsoft.com/office/officeart/2005/8/layout/vList3"/>
    <dgm:cxn modelId="{6DE9BC4E-4842-4527-9C55-4C6E2B73C5B8}" type="presParOf" srcId="{A27DD0A3-BCBF-44A9-8B32-4EBB65BE77DB}" destId="{D5FFC702-9385-4DFC-A0D6-9C08D83CB303}" srcOrd="1" destOrd="0" presId="urn:microsoft.com/office/officeart/2005/8/layout/vList3"/>
    <dgm:cxn modelId="{59041C18-0691-4F8F-8C3F-CC6C7CF3EF46}" type="presParOf" srcId="{4A777434-C9FE-43B9-BDAA-8020D5C49321}" destId="{C12D41A7-C155-4BA9-81BB-8912146972E1}" srcOrd="7" destOrd="0" presId="urn:microsoft.com/office/officeart/2005/8/layout/vList3"/>
    <dgm:cxn modelId="{2202266E-F3C2-4982-BBA5-8CEE8487654A}" type="presParOf" srcId="{4A777434-C9FE-43B9-BDAA-8020D5C49321}" destId="{66E05191-E634-4A55-A493-4CF285AF214E}" srcOrd="8" destOrd="0" presId="urn:microsoft.com/office/officeart/2005/8/layout/vList3"/>
    <dgm:cxn modelId="{4AA6DCD7-080C-4A34-B186-154689EFFE64}" type="presParOf" srcId="{66E05191-E634-4A55-A493-4CF285AF214E}" destId="{C886C5D2-0BE1-4E9E-A61E-CE478E236F4F}" srcOrd="0" destOrd="0" presId="urn:microsoft.com/office/officeart/2005/8/layout/vList3"/>
    <dgm:cxn modelId="{9AE1C103-1E9F-41CA-B362-74133482CDBA}" type="presParOf" srcId="{66E05191-E634-4A55-A493-4CF285AF214E}" destId="{DF67F7F0-F2CC-41F3-8685-02B4A289667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20077A-FC21-4987-8289-85417F36AA87}" type="doc">
      <dgm:prSet loTypeId="urn:microsoft.com/office/officeart/2005/8/layout/vList3" loCatId="picture" qsTypeId="urn:microsoft.com/office/officeart/2005/8/quickstyle/simple1" qsCatId="simple" csTypeId="urn:microsoft.com/office/officeart/2005/8/colors/accent1_2" csCatId="accent1" phldr="1"/>
      <dgm:spPr/>
    </dgm:pt>
    <dgm:pt modelId="{C03603B5-E6AD-4D74-9D3B-167B43C77D39}">
      <dgm:prSet phldrT="[文本]"/>
      <dgm:spPr/>
      <dgm:t>
        <a:bodyPr/>
        <a:lstStyle/>
        <a:p>
          <a:pPr algn="l"/>
          <a:r>
            <a:rPr lang="zh-CN" altLang="en-US" dirty="0" smtClean="0"/>
            <a:t>草根的彷徨</a:t>
          </a:r>
          <a:endParaRPr lang="zh-CN" altLang="en-US" dirty="0"/>
        </a:p>
      </dgm:t>
    </dgm:pt>
    <dgm:pt modelId="{A7B085F3-A398-493E-92EB-8E0B02332B4E}" type="parTrans" cxnId="{211F0E11-84BB-48EC-8766-D4C1125513A2}">
      <dgm:prSet/>
      <dgm:spPr/>
      <dgm:t>
        <a:bodyPr/>
        <a:lstStyle/>
        <a:p>
          <a:endParaRPr lang="zh-CN" altLang="en-US"/>
        </a:p>
      </dgm:t>
    </dgm:pt>
    <dgm:pt modelId="{9162CC00-2D3B-4C81-BAFA-0D48CD782DA1}" type="sibTrans" cxnId="{211F0E11-84BB-48EC-8766-D4C1125513A2}">
      <dgm:prSet/>
      <dgm:spPr/>
      <dgm:t>
        <a:bodyPr/>
        <a:lstStyle/>
        <a:p>
          <a:endParaRPr lang="zh-CN" altLang="en-US"/>
        </a:p>
      </dgm:t>
    </dgm:pt>
    <dgm:pt modelId="{6E6E4373-9D47-46EA-AB29-F546359D9356}">
      <dgm:prSet phldrT="[文本]"/>
      <dgm:spPr/>
      <dgm:t>
        <a:bodyPr/>
        <a:lstStyle/>
        <a:p>
          <a:pPr algn="l"/>
          <a:r>
            <a:rPr lang="zh-CN" altLang="en-US" dirty="0" smtClean="0"/>
            <a:t>不安分的折腾</a:t>
          </a:r>
          <a:endParaRPr lang="zh-CN" altLang="en-US" dirty="0"/>
        </a:p>
      </dgm:t>
    </dgm:pt>
    <dgm:pt modelId="{A047A72D-33BB-49D4-95D9-8015E6BDE03E}" type="parTrans" cxnId="{2B3C9051-BE23-4A4C-9653-99C0B5C769B2}">
      <dgm:prSet/>
      <dgm:spPr/>
      <dgm:t>
        <a:bodyPr/>
        <a:lstStyle/>
        <a:p>
          <a:endParaRPr lang="zh-CN" altLang="en-US"/>
        </a:p>
      </dgm:t>
    </dgm:pt>
    <dgm:pt modelId="{AF74A448-5877-499B-9592-1466591DEAC3}" type="sibTrans" cxnId="{2B3C9051-BE23-4A4C-9653-99C0B5C769B2}">
      <dgm:prSet/>
      <dgm:spPr/>
      <dgm:t>
        <a:bodyPr/>
        <a:lstStyle/>
        <a:p>
          <a:endParaRPr lang="zh-CN" altLang="en-US"/>
        </a:p>
      </dgm:t>
    </dgm:pt>
    <dgm:pt modelId="{4874C21E-919A-44C9-9E2A-FF59FF48EAE3}">
      <dgm:prSet phldrT="[文本]"/>
      <dgm:spPr/>
      <dgm:t>
        <a:bodyPr/>
        <a:lstStyle/>
        <a:p>
          <a:pPr algn="l"/>
          <a:r>
            <a:rPr lang="zh-CN" altLang="en-US" dirty="0" smtClean="0"/>
            <a:t>年少的轻狂</a:t>
          </a:r>
          <a:endParaRPr lang="zh-CN" altLang="en-US" dirty="0"/>
        </a:p>
      </dgm:t>
    </dgm:pt>
    <dgm:pt modelId="{7D7F4E29-86B1-428C-893A-87EA99D703FD}" type="parTrans" cxnId="{D77694CA-6FF3-405C-9402-CACCC8A463CF}">
      <dgm:prSet/>
      <dgm:spPr/>
      <dgm:t>
        <a:bodyPr/>
        <a:lstStyle/>
        <a:p>
          <a:endParaRPr lang="zh-CN" altLang="en-US"/>
        </a:p>
      </dgm:t>
    </dgm:pt>
    <dgm:pt modelId="{6364D909-4A77-42AE-926B-B99B27A9414B}" type="sibTrans" cxnId="{D77694CA-6FF3-405C-9402-CACCC8A463CF}">
      <dgm:prSet/>
      <dgm:spPr/>
      <dgm:t>
        <a:bodyPr/>
        <a:lstStyle/>
        <a:p>
          <a:endParaRPr lang="zh-CN" altLang="en-US"/>
        </a:p>
      </dgm:t>
    </dgm:pt>
    <dgm:pt modelId="{BEFE3B23-A1A4-4722-BF9A-97C3540CA43A}">
      <dgm:prSet phldrT="[文本]"/>
      <dgm:spPr/>
      <dgm:t>
        <a:bodyPr/>
        <a:lstStyle/>
        <a:p>
          <a:pPr algn="l"/>
          <a:r>
            <a:rPr lang="zh-CN" altLang="en-US" dirty="0" smtClean="0"/>
            <a:t>谷底的救赎</a:t>
          </a:r>
          <a:endParaRPr lang="zh-CN" altLang="en-US" dirty="0"/>
        </a:p>
      </dgm:t>
    </dgm:pt>
    <dgm:pt modelId="{47E42085-9EAF-4FE6-BF45-33F5DD1A7EF9}" type="parTrans" cxnId="{4DC4B9AB-A62E-48FA-BE1C-ACFD4A0304ED}">
      <dgm:prSet/>
      <dgm:spPr/>
      <dgm:t>
        <a:bodyPr/>
        <a:lstStyle/>
        <a:p>
          <a:endParaRPr lang="zh-CN" altLang="en-US"/>
        </a:p>
      </dgm:t>
    </dgm:pt>
    <dgm:pt modelId="{83F96752-7A4C-4039-9260-B0C6222B9929}" type="sibTrans" cxnId="{4DC4B9AB-A62E-48FA-BE1C-ACFD4A0304ED}">
      <dgm:prSet/>
      <dgm:spPr/>
      <dgm:t>
        <a:bodyPr/>
        <a:lstStyle/>
        <a:p>
          <a:endParaRPr lang="zh-CN" altLang="en-US"/>
        </a:p>
      </dgm:t>
    </dgm:pt>
    <dgm:pt modelId="{E5168F8B-3C1A-4393-8198-22F81D4CAB74}">
      <dgm:prSet phldrT="[文本]"/>
      <dgm:spPr/>
      <dgm:t>
        <a:bodyPr/>
        <a:lstStyle/>
        <a:p>
          <a:pPr algn="l"/>
          <a:r>
            <a:rPr lang="zh-CN" altLang="en-US" dirty="0" smtClean="0"/>
            <a:t>作死的抉择</a:t>
          </a:r>
          <a:endParaRPr lang="zh-CN" altLang="en-US" dirty="0"/>
        </a:p>
      </dgm:t>
    </dgm:pt>
    <dgm:pt modelId="{1319CFF0-4F35-40DB-AF1E-6F52994BB79B}" type="parTrans" cxnId="{527C75A1-87EC-401C-885D-601B929437E2}">
      <dgm:prSet/>
      <dgm:spPr/>
      <dgm:t>
        <a:bodyPr/>
        <a:lstStyle/>
        <a:p>
          <a:endParaRPr lang="zh-CN" altLang="en-US"/>
        </a:p>
      </dgm:t>
    </dgm:pt>
    <dgm:pt modelId="{7DD13C57-3FBB-4AF7-B56D-9F5C0C95209F}" type="sibTrans" cxnId="{527C75A1-87EC-401C-885D-601B929437E2}">
      <dgm:prSet/>
      <dgm:spPr/>
      <dgm:t>
        <a:bodyPr/>
        <a:lstStyle/>
        <a:p>
          <a:endParaRPr lang="zh-CN" altLang="en-US"/>
        </a:p>
      </dgm:t>
    </dgm:pt>
    <dgm:pt modelId="{4A777434-C9FE-43B9-BDAA-8020D5C49321}" type="pres">
      <dgm:prSet presAssocID="{E620077A-FC21-4987-8289-85417F36AA87}" presName="linearFlow" presStyleCnt="0">
        <dgm:presLayoutVars>
          <dgm:dir/>
          <dgm:resizeHandles val="exact"/>
        </dgm:presLayoutVars>
      </dgm:prSet>
      <dgm:spPr/>
    </dgm:pt>
    <dgm:pt modelId="{A8A94B7A-00EC-4977-9C18-194FF5F57E36}" type="pres">
      <dgm:prSet presAssocID="{C03603B5-E6AD-4D74-9D3B-167B43C77D39}" presName="composite" presStyleCnt="0"/>
      <dgm:spPr/>
    </dgm:pt>
    <dgm:pt modelId="{1B3A61A5-A1CE-4B71-804B-A78084CEC6F7}" type="pres">
      <dgm:prSet presAssocID="{C03603B5-E6AD-4D74-9D3B-167B43C77D39}" presName="imgShp" presStyleLbl="fgImgPlace1" presStyleIdx="0" presStyleCnt="5" custScaleX="109680" custScaleY="82466"/>
      <dgm:spPr/>
      <dgm:t>
        <a:bodyPr/>
        <a:lstStyle/>
        <a:p>
          <a:endParaRPr lang="zh-CN" altLang="en-US"/>
        </a:p>
      </dgm:t>
    </dgm:pt>
    <dgm:pt modelId="{3537B955-9575-4F4E-9D5C-75CD2E46FD6A}" type="pres">
      <dgm:prSet presAssocID="{C03603B5-E6AD-4D74-9D3B-167B43C77D39}" presName="txShp" presStyleLbl="node1" presStyleIdx="0" presStyleCnt="5">
        <dgm:presLayoutVars>
          <dgm:bulletEnabled val="1"/>
        </dgm:presLayoutVars>
      </dgm:prSet>
      <dgm:spPr/>
      <dgm:t>
        <a:bodyPr/>
        <a:lstStyle/>
        <a:p>
          <a:endParaRPr lang="zh-CN" altLang="en-US"/>
        </a:p>
      </dgm:t>
    </dgm:pt>
    <dgm:pt modelId="{945B2FE0-3996-4176-BED9-87B5A66185E2}" type="pres">
      <dgm:prSet presAssocID="{9162CC00-2D3B-4C81-BAFA-0D48CD782DA1}" presName="spacing" presStyleCnt="0"/>
      <dgm:spPr/>
    </dgm:pt>
    <dgm:pt modelId="{96E2C6CA-08B6-49CF-843D-6C9EDB7D4527}" type="pres">
      <dgm:prSet presAssocID="{6E6E4373-9D47-46EA-AB29-F546359D9356}" presName="composite" presStyleCnt="0"/>
      <dgm:spPr/>
    </dgm:pt>
    <dgm:pt modelId="{75BAADF2-4664-4E5D-89BF-89527DD57E81}" type="pres">
      <dgm:prSet presAssocID="{6E6E4373-9D47-46EA-AB29-F546359D9356}" presName="imgShp" presStyleLbl="fgImgPlace1" presStyleIdx="1" presStyleCnt="5"/>
      <dgm:spPr/>
      <dgm:t>
        <a:bodyPr/>
        <a:lstStyle/>
        <a:p>
          <a:endParaRPr lang="zh-CN" altLang="en-US"/>
        </a:p>
      </dgm:t>
    </dgm:pt>
    <dgm:pt modelId="{75D6C8DF-CDC7-4F3F-9250-85F19374C21C}" type="pres">
      <dgm:prSet presAssocID="{6E6E4373-9D47-46EA-AB29-F546359D9356}" presName="txShp" presStyleLbl="node1" presStyleIdx="1" presStyleCnt="5" custLinFactNeighborY="-887">
        <dgm:presLayoutVars>
          <dgm:bulletEnabled val="1"/>
        </dgm:presLayoutVars>
      </dgm:prSet>
      <dgm:spPr/>
      <dgm:t>
        <a:bodyPr/>
        <a:lstStyle/>
        <a:p>
          <a:endParaRPr lang="zh-CN" altLang="en-US"/>
        </a:p>
      </dgm:t>
    </dgm:pt>
    <dgm:pt modelId="{138A69FC-C808-4624-97E4-DB2436FB6BE5}" type="pres">
      <dgm:prSet presAssocID="{AF74A448-5877-499B-9592-1466591DEAC3}" presName="spacing" presStyleCnt="0"/>
      <dgm:spPr/>
    </dgm:pt>
    <dgm:pt modelId="{DF454032-AA71-4A38-85D9-F7FBA7F0BB20}" type="pres">
      <dgm:prSet presAssocID="{4874C21E-919A-44C9-9E2A-FF59FF48EAE3}" presName="composite" presStyleCnt="0"/>
      <dgm:spPr/>
    </dgm:pt>
    <dgm:pt modelId="{A86CB4EE-45E0-4981-8456-827BE65E88C8}" type="pres">
      <dgm:prSet presAssocID="{4874C21E-919A-44C9-9E2A-FF59FF48EAE3}" presName="imgShp" presStyleLbl="fgImgPlace1" presStyleIdx="2" presStyleCnt="5"/>
      <dgm:spPr/>
      <dgm:t>
        <a:bodyPr/>
        <a:lstStyle/>
        <a:p>
          <a:endParaRPr lang="zh-CN" altLang="en-US"/>
        </a:p>
      </dgm:t>
    </dgm:pt>
    <dgm:pt modelId="{24F32F86-D7F7-419C-8FFA-207B5A8D9913}" type="pres">
      <dgm:prSet presAssocID="{4874C21E-919A-44C9-9E2A-FF59FF48EAE3}" presName="txShp" presStyleLbl="node1" presStyleIdx="2" presStyleCnt="5">
        <dgm:presLayoutVars>
          <dgm:bulletEnabled val="1"/>
        </dgm:presLayoutVars>
      </dgm:prSet>
      <dgm:spPr/>
      <dgm:t>
        <a:bodyPr/>
        <a:lstStyle/>
        <a:p>
          <a:endParaRPr lang="zh-CN" altLang="en-US"/>
        </a:p>
      </dgm:t>
    </dgm:pt>
    <dgm:pt modelId="{A6FBF07E-54F6-4331-932A-A05EA7AEFDB5}" type="pres">
      <dgm:prSet presAssocID="{6364D909-4A77-42AE-926B-B99B27A9414B}" presName="spacing" presStyleCnt="0"/>
      <dgm:spPr/>
    </dgm:pt>
    <dgm:pt modelId="{A27DD0A3-BCBF-44A9-8B32-4EBB65BE77DB}" type="pres">
      <dgm:prSet presAssocID="{BEFE3B23-A1A4-4722-BF9A-97C3540CA43A}" presName="composite" presStyleCnt="0"/>
      <dgm:spPr/>
    </dgm:pt>
    <dgm:pt modelId="{1FA9AC94-68AF-40B4-B579-B9CC2469F647}" type="pres">
      <dgm:prSet presAssocID="{BEFE3B23-A1A4-4722-BF9A-97C3540CA43A}" presName="imgShp" presStyleLbl="fgImgPlace1" presStyleIdx="3" presStyleCnt="5"/>
      <dgm:spPr>
        <a:blipFill rotWithShape="1">
          <a:blip xmlns:r="http://schemas.openxmlformats.org/officeDocument/2006/relationships" r:embed="rId1"/>
          <a:stretch>
            <a:fillRect/>
          </a:stretch>
        </a:blipFill>
      </dgm:spPr>
      <dgm:t>
        <a:bodyPr/>
        <a:lstStyle/>
        <a:p>
          <a:endParaRPr lang="zh-CN" altLang="en-US"/>
        </a:p>
      </dgm:t>
    </dgm:pt>
    <dgm:pt modelId="{D5FFC702-9385-4DFC-A0D6-9C08D83CB303}" type="pres">
      <dgm:prSet presAssocID="{BEFE3B23-A1A4-4722-BF9A-97C3540CA43A}" presName="txShp" presStyleLbl="node1" presStyleIdx="3" presStyleCnt="5">
        <dgm:presLayoutVars>
          <dgm:bulletEnabled val="1"/>
        </dgm:presLayoutVars>
      </dgm:prSet>
      <dgm:spPr/>
      <dgm:t>
        <a:bodyPr/>
        <a:lstStyle/>
        <a:p>
          <a:endParaRPr lang="zh-CN" altLang="en-US"/>
        </a:p>
      </dgm:t>
    </dgm:pt>
    <dgm:pt modelId="{C12D41A7-C155-4BA9-81BB-8912146972E1}" type="pres">
      <dgm:prSet presAssocID="{83F96752-7A4C-4039-9260-B0C6222B9929}" presName="spacing" presStyleCnt="0"/>
      <dgm:spPr/>
    </dgm:pt>
    <dgm:pt modelId="{66E05191-E634-4A55-A493-4CF285AF214E}" type="pres">
      <dgm:prSet presAssocID="{E5168F8B-3C1A-4393-8198-22F81D4CAB74}" presName="composite" presStyleCnt="0"/>
      <dgm:spPr/>
    </dgm:pt>
    <dgm:pt modelId="{C886C5D2-0BE1-4E9E-A61E-CE478E236F4F}" type="pres">
      <dgm:prSet presAssocID="{E5168F8B-3C1A-4393-8198-22F81D4CAB74}" presName="imgShp" presStyleLbl="fgImgPlace1" presStyleIdx="4" presStyleCnt="5"/>
      <dgm:spPr>
        <a:blipFill rotWithShape="1">
          <a:blip xmlns:r="http://schemas.openxmlformats.org/officeDocument/2006/relationships" r:embed="rId2"/>
          <a:stretch>
            <a:fillRect/>
          </a:stretch>
        </a:blipFill>
      </dgm:spPr>
    </dgm:pt>
    <dgm:pt modelId="{DF67F7F0-F2CC-41F3-8685-02B4A289667D}" type="pres">
      <dgm:prSet presAssocID="{E5168F8B-3C1A-4393-8198-22F81D4CAB74}" presName="txShp" presStyleLbl="node1" presStyleIdx="4" presStyleCnt="5">
        <dgm:presLayoutVars>
          <dgm:bulletEnabled val="1"/>
        </dgm:presLayoutVars>
      </dgm:prSet>
      <dgm:spPr/>
      <dgm:t>
        <a:bodyPr/>
        <a:lstStyle/>
        <a:p>
          <a:endParaRPr lang="zh-CN" altLang="en-US"/>
        </a:p>
      </dgm:t>
    </dgm:pt>
  </dgm:ptLst>
  <dgm:cxnLst>
    <dgm:cxn modelId="{64493D21-3A8F-4FE1-B352-61C7D409676F}" type="presOf" srcId="{BEFE3B23-A1A4-4722-BF9A-97C3540CA43A}" destId="{D5FFC702-9385-4DFC-A0D6-9C08D83CB303}" srcOrd="0" destOrd="0" presId="urn:microsoft.com/office/officeart/2005/8/layout/vList3"/>
    <dgm:cxn modelId="{3442B403-8EEA-4305-9B62-BB6B6921E12F}" type="presOf" srcId="{6E6E4373-9D47-46EA-AB29-F546359D9356}" destId="{75D6C8DF-CDC7-4F3F-9250-85F19374C21C}" srcOrd="0" destOrd="0" presId="urn:microsoft.com/office/officeart/2005/8/layout/vList3"/>
    <dgm:cxn modelId="{4DC4B9AB-A62E-48FA-BE1C-ACFD4A0304ED}" srcId="{E620077A-FC21-4987-8289-85417F36AA87}" destId="{BEFE3B23-A1A4-4722-BF9A-97C3540CA43A}" srcOrd="3" destOrd="0" parTransId="{47E42085-9EAF-4FE6-BF45-33F5DD1A7EF9}" sibTransId="{83F96752-7A4C-4039-9260-B0C6222B9929}"/>
    <dgm:cxn modelId="{F947DE94-E611-4881-AC3F-730946970BB2}" type="presOf" srcId="{E5168F8B-3C1A-4393-8198-22F81D4CAB74}" destId="{DF67F7F0-F2CC-41F3-8685-02B4A289667D}" srcOrd="0" destOrd="0" presId="urn:microsoft.com/office/officeart/2005/8/layout/vList3"/>
    <dgm:cxn modelId="{211F0E11-84BB-48EC-8766-D4C1125513A2}" srcId="{E620077A-FC21-4987-8289-85417F36AA87}" destId="{C03603B5-E6AD-4D74-9D3B-167B43C77D39}" srcOrd="0" destOrd="0" parTransId="{A7B085F3-A398-493E-92EB-8E0B02332B4E}" sibTransId="{9162CC00-2D3B-4C81-BAFA-0D48CD782DA1}"/>
    <dgm:cxn modelId="{06A7A624-05D2-4642-B520-9CD84EF96672}" type="presOf" srcId="{4874C21E-919A-44C9-9E2A-FF59FF48EAE3}" destId="{24F32F86-D7F7-419C-8FFA-207B5A8D9913}" srcOrd="0" destOrd="0" presId="urn:microsoft.com/office/officeart/2005/8/layout/vList3"/>
    <dgm:cxn modelId="{527C75A1-87EC-401C-885D-601B929437E2}" srcId="{E620077A-FC21-4987-8289-85417F36AA87}" destId="{E5168F8B-3C1A-4393-8198-22F81D4CAB74}" srcOrd="4" destOrd="0" parTransId="{1319CFF0-4F35-40DB-AF1E-6F52994BB79B}" sibTransId="{7DD13C57-3FBB-4AF7-B56D-9F5C0C95209F}"/>
    <dgm:cxn modelId="{AC5E6442-BB2C-4EF0-AD58-E66FC3404E7F}" type="presOf" srcId="{C03603B5-E6AD-4D74-9D3B-167B43C77D39}" destId="{3537B955-9575-4F4E-9D5C-75CD2E46FD6A}" srcOrd="0" destOrd="0" presId="urn:microsoft.com/office/officeart/2005/8/layout/vList3"/>
    <dgm:cxn modelId="{BDEEF834-9AA3-4011-B761-D372CCDEB03A}" type="presOf" srcId="{E620077A-FC21-4987-8289-85417F36AA87}" destId="{4A777434-C9FE-43B9-BDAA-8020D5C49321}" srcOrd="0" destOrd="0" presId="urn:microsoft.com/office/officeart/2005/8/layout/vList3"/>
    <dgm:cxn modelId="{2B3C9051-BE23-4A4C-9653-99C0B5C769B2}" srcId="{E620077A-FC21-4987-8289-85417F36AA87}" destId="{6E6E4373-9D47-46EA-AB29-F546359D9356}" srcOrd="1" destOrd="0" parTransId="{A047A72D-33BB-49D4-95D9-8015E6BDE03E}" sibTransId="{AF74A448-5877-499B-9592-1466591DEAC3}"/>
    <dgm:cxn modelId="{D77694CA-6FF3-405C-9402-CACCC8A463CF}" srcId="{E620077A-FC21-4987-8289-85417F36AA87}" destId="{4874C21E-919A-44C9-9E2A-FF59FF48EAE3}" srcOrd="2" destOrd="0" parTransId="{7D7F4E29-86B1-428C-893A-87EA99D703FD}" sibTransId="{6364D909-4A77-42AE-926B-B99B27A9414B}"/>
    <dgm:cxn modelId="{2788D82D-4618-4B6D-8B8C-B803B6E635A7}" type="presParOf" srcId="{4A777434-C9FE-43B9-BDAA-8020D5C49321}" destId="{A8A94B7A-00EC-4977-9C18-194FF5F57E36}" srcOrd="0" destOrd="0" presId="urn:microsoft.com/office/officeart/2005/8/layout/vList3"/>
    <dgm:cxn modelId="{96B3D590-3B5F-4373-A1DB-6F015933B4F9}" type="presParOf" srcId="{A8A94B7A-00EC-4977-9C18-194FF5F57E36}" destId="{1B3A61A5-A1CE-4B71-804B-A78084CEC6F7}" srcOrd="0" destOrd="0" presId="urn:microsoft.com/office/officeart/2005/8/layout/vList3"/>
    <dgm:cxn modelId="{FCC73C5D-39EB-4C78-A682-8B8FC8A6040B}" type="presParOf" srcId="{A8A94B7A-00EC-4977-9C18-194FF5F57E36}" destId="{3537B955-9575-4F4E-9D5C-75CD2E46FD6A}" srcOrd="1" destOrd="0" presId="urn:microsoft.com/office/officeart/2005/8/layout/vList3"/>
    <dgm:cxn modelId="{7D27A679-13FD-4B89-A46A-F537C52464A1}" type="presParOf" srcId="{4A777434-C9FE-43B9-BDAA-8020D5C49321}" destId="{945B2FE0-3996-4176-BED9-87B5A66185E2}" srcOrd="1" destOrd="0" presId="urn:microsoft.com/office/officeart/2005/8/layout/vList3"/>
    <dgm:cxn modelId="{95D4F5C8-1375-4DC4-95EE-C7E6F21A1014}" type="presParOf" srcId="{4A777434-C9FE-43B9-BDAA-8020D5C49321}" destId="{96E2C6CA-08B6-49CF-843D-6C9EDB7D4527}" srcOrd="2" destOrd="0" presId="urn:microsoft.com/office/officeart/2005/8/layout/vList3"/>
    <dgm:cxn modelId="{9F0729A8-B3A9-4FFC-9E39-D430346AEC09}" type="presParOf" srcId="{96E2C6CA-08B6-49CF-843D-6C9EDB7D4527}" destId="{75BAADF2-4664-4E5D-89BF-89527DD57E81}" srcOrd="0" destOrd="0" presId="urn:microsoft.com/office/officeart/2005/8/layout/vList3"/>
    <dgm:cxn modelId="{D8FEF4F2-EFA5-4480-B88B-5BB1344A8753}" type="presParOf" srcId="{96E2C6CA-08B6-49CF-843D-6C9EDB7D4527}" destId="{75D6C8DF-CDC7-4F3F-9250-85F19374C21C}" srcOrd="1" destOrd="0" presId="urn:microsoft.com/office/officeart/2005/8/layout/vList3"/>
    <dgm:cxn modelId="{DDC567B8-EF03-49D0-BD83-D381D4DA0F43}" type="presParOf" srcId="{4A777434-C9FE-43B9-BDAA-8020D5C49321}" destId="{138A69FC-C808-4624-97E4-DB2436FB6BE5}" srcOrd="3" destOrd="0" presId="urn:microsoft.com/office/officeart/2005/8/layout/vList3"/>
    <dgm:cxn modelId="{AF780690-AA0F-4E12-8292-73B2E6314331}" type="presParOf" srcId="{4A777434-C9FE-43B9-BDAA-8020D5C49321}" destId="{DF454032-AA71-4A38-85D9-F7FBA7F0BB20}" srcOrd="4" destOrd="0" presId="urn:microsoft.com/office/officeart/2005/8/layout/vList3"/>
    <dgm:cxn modelId="{B9745B6C-934C-488D-BC38-69D605E72AD5}" type="presParOf" srcId="{DF454032-AA71-4A38-85D9-F7FBA7F0BB20}" destId="{A86CB4EE-45E0-4981-8456-827BE65E88C8}" srcOrd="0" destOrd="0" presId="urn:microsoft.com/office/officeart/2005/8/layout/vList3"/>
    <dgm:cxn modelId="{7BAA80D7-BAF8-4873-9E4D-BE87FE520878}" type="presParOf" srcId="{DF454032-AA71-4A38-85D9-F7FBA7F0BB20}" destId="{24F32F86-D7F7-419C-8FFA-207B5A8D9913}" srcOrd="1" destOrd="0" presId="urn:microsoft.com/office/officeart/2005/8/layout/vList3"/>
    <dgm:cxn modelId="{59C306FC-3EAA-4B72-A754-FE9E62AEA51A}" type="presParOf" srcId="{4A777434-C9FE-43B9-BDAA-8020D5C49321}" destId="{A6FBF07E-54F6-4331-932A-A05EA7AEFDB5}" srcOrd="5" destOrd="0" presId="urn:microsoft.com/office/officeart/2005/8/layout/vList3"/>
    <dgm:cxn modelId="{B507689D-D8BC-4CB6-9DB4-15B4AAA0D83F}" type="presParOf" srcId="{4A777434-C9FE-43B9-BDAA-8020D5C49321}" destId="{A27DD0A3-BCBF-44A9-8B32-4EBB65BE77DB}" srcOrd="6" destOrd="0" presId="urn:microsoft.com/office/officeart/2005/8/layout/vList3"/>
    <dgm:cxn modelId="{A8350971-8AB2-4022-8C31-CD127CEF22EB}" type="presParOf" srcId="{A27DD0A3-BCBF-44A9-8B32-4EBB65BE77DB}" destId="{1FA9AC94-68AF-40B4-B579-B9CC2469F647}" srcOrd="0" destOrd="0" presId="urn:microsoft.com/office/officeart/2005/8/layout/vList3"/>
    <dgm:cxn modelId="{1E4C102D-877B-4391-BB41-762137381B51}" type="presParOf" srcId="{A27DD0A3-BCBF-44A9-8B32-4EBB65BE77DB}" destId="{D5FFC702-9385-4DFC-A0D6-9C08D83CB303}" srcOrd="1" destOrd="0" presId="urn:microsoft.com/office/officeart/2005/8/layout/vList3"/>
    <dgm:cxn modelId="{583FA63D-5C04-4317-BEDD-45A82BAA3444}" type="presParOf" srcId="{4A777434-C9FE-43B9-BDAA-8020D5C49321}" destId="{C12D41A7-C155-4BA9-81BB-8912146972E1}" srcOrd="7" destOrd="0" presId="urn:microsoft.com/office/officeart/2005/8/layout/vList3"/>
    <dgm:cxn modelId="{CCD52A40-898D-43B9-BE79-BCF094C02EEF}" type="presParOf" srcId="{4A777434-C9FE-43B9-BDAA-8020D5C49321}" destId="{66E05191-E634-4A55-A493-4CF285AF214E}" srcOrd="8" destOrd="0" presId="urn:microsoft.com/office/officeart/2005/8/layout/vList3"/>
    <dgm:cxn modelId="{8C5B6703-AE9C-4C24-9A20-E8619ECA6274}" type="presParOf" srcId="{66E05191-E634-4A55-A493-4CF285AF214E}" destId="{C886C5D2-0BE1-4E9E-A61E-CE478E236F4F}" srcOrd="0" destOrd="0" presId="urn:microsoft.com/office/officeart/2005/8/layout/vList3"/>
    <dgm:cxn modelId="{C5E8DCEC-8290-4D2A-B851-B07EAF06715B}" type="presParOf" srcId="{66E05191-E634-4A55-A493-4CF285AF214E}" destId="{DF67F7F0-F2CC-41F3-8685-02B4A289667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7B955-9575-4F4E-9D5C-75CD2E46FD6A}">
      <dsp:nvSpPr>
        <dsp:cNvPr id="0" name=""/>
        <dsp:cNvSpPr/>
      </dsp:nvSpPr>
      <dsp:spPr>
        <a:xfrm rot="10800000">
          <a:off x="2059954" y="22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草根的彷徨</a:t>
          </a:r>
          <a:endParaRPr lang="zh-CN" altLang="en-US" sz="3200" kern="1200" dirty="0"/>
        </a:p>
      </dsp:txBody>
      <dsp:txXfrm rot="10800000">
        <a:off x="2234241" y="2298"/>
        <a:ext cx="7245112" cy="697148"/>
      </dsp:txXfrm>
    </dsp:sp>
    <dsp:sp modelId="{1B3A61A5-A1CE-4B71-804B-A78084CEC6F7}">
      <dsp:nvSpPr>
        <dsp:cNvPr id="0" name=""/>
        <dsp:cNvSpPr/>
      </dsp:nvSpPr>
      <dsp:spPr>
        <a:xfrm>
          <a:off x="1677637" y="63417"/>
          <a:ext cx="764632" cy="57491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D6C8DF-CDC7-4F3F-9250-85F19374C21C}">
      <dsp:nvSpPr>
        <dsp:cNvPr id="0" name=""/>
        <dsp:cNvSpPr/>
      </dsp:nvSpPr>
      <dsp:spPr>
        <a:xfrm rot="10800000">
          <a:off x="2043083" y="893339"/>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不安分的折腾</a:t>
          </a:r>
          <a:endParaRPr lang="zh-CN" altLang="en-US" sz="3200" kern="1200" dirty="0"/>
        </a:p>
      </dsp:txBody>
      <dsp:txXfrm rot="10800000">
        <a:off x="2217370" y="893339"/>
        <a:ext cx="7245112" cy="697148"/>
      </dsp:txXfrm>
    </dsp:sp>
    <dsp:sp modelId="{75BAADF2-4664-4E5D-89BF-89527DD57E81}">
      <dsp:nvSpPr>
        <dsp:cNvPr id="0" name=""/>
        <dsp:cNvSpPr/>
      </dsp:nvSpPr>
      <dsp:spPr>
        <a:xfrm>
          <a:off x="1694508" y="89952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2F86-D7F7-419C-8FFA-207B5A8D9913}">
      <dsp:nvSpPr>
        <dsp:cNvPr id="0" name=""/>
        <dsp:cNvSpPr/>
      </dsp:nvSpPr>
      <dsp:spPr>
        <a:xfrm rot="10800000">
          <a:off x="2043083" y="179674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年少的轻狂</a:t>
          </a:r>
          <a:endParaRPr lang="zh-CN" altLang="en-US" sz="3200" kern="1200" dirty="0"/>
        </a:p>
      </dsp:txBody>
      <dsp:txXfrm rot="10800000">
        <a:off x="2217370" y="1796748"/>
        <a:ext cx="7245112" cy="697148"/>
      </dsp:txXfrm>
    </dsp:sp>
    <dsp:sp modelId="{A86CB4EE-45E0-4981-8456-827BE65E88C8}">
      <dsp:nvSpPr>
        <dsp:cNvPr id="0" name=""/>
        <dsp:cNvSpPr/>
      </dsp:nvSpPr>
      <dsp:spPr>
        <a:xfrm>
          <a:off x="1694508" y="179674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C702-9385-4DFC-A0D6-9C08D83CB303}">
      <dsp:nvSpPr>
        <dsp:cNvPr id="0" name=""/>
        <dsp:cNvSpPr/>
      </dsp:nvSpPr>
      <dsp:spPr>
        <a:xfrm rot="10800000">
          <a:off x="2043083" y="2693973"/>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谷底的救赎</a:t>
          </a:r>
          <a:endParaRPr lang="zh-CN" altLang="en-US" sz="3200" kern="1200" dirty="0"/>
        </a:p>
      </dsp:txBody>
      <dsp:txXfrm rot="10800000">
        <a:off x="2217370" y="2693973"/>
        <a:ext cx="7245112" cy="697148"/>
      </dsp:txXfrm>
    </dsp:sp>
    <dsp:sp modelId="{1FA9AC94-68AF-40B4-B579-B9CC2469F647}">
      <dsp:nvSpPr>
        <dsp:cNvPr id="0" name=""/>
        <dsp:cNvSpPr/>
      </dsp:nvSpPr>
      <dsp:spPr>
        <a:xfrm>
          <a:off x="1694508" y="269397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67F7F0-F2CC-41F3-8685-02B4A289667D}">
      <dsp:nvSpPr>
        <dsp:cNvPr id="0" name=""/>
        <dsp:cNvSpPr/>
      </dsp:nvSpPr>
      <dsp:spPr>
        <a:xfrm rot="10800000">
          <a:off x="2043083" y="35911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作死的抉择</a:t>
          </a:r>
          <a:endParaRPr lang="zh-CN" altLang="en-US" sz="3200" kern="1200" dirty="0"/>
        </a:p>
      </dsp:txBody>
      <dsp:txXfrm rot="10800000">
        <a:off x="2217370" y="3591198"/>
        <a:ext cx="7245112" cy="697148"/>
      </dsp:txXfrm>
    </dsp:sp>
    <dsp:sp modelId="{C886C5D2-0BE1-4E9E-A61E-CE478E236F4F}">
      <dsp:nvSpPr>
        <dsp:cNvPr id="0" name=""/>
        <dsp:cNvSpPr/>
      </dsp:nvSpPr>
      <dsp:spPr>
        <a:xfrm>
          <a:off x="1694508" y="359119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7B955-9575-4F4E-9D5C-75CD2E46FD6A}">
      <dsp:nvSpPr>
        <dsp:cNvPr id="0" name=""/>
        <dsp:cNvSpPr/>
      </dsp:nvSpPr>
      <dsp:spPr>
        <a:xfrm rot="10800000">
          <a:off x="2059954" y="22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草根的彷徨</a:t>
          </a:r>
          <a:endParaRPr lang="zh-CN" altLang="en-US" sz="3200" kern="1200" dirty="0"/>
        </a:p>
      </dsp:txBody>
      <dsp:txXfrm rot="10800000">
        <a:off x="2234241" y="2298"/>
        <a:ext cx="7245112" cy="697148"/>
      </dsp:txXfrm>
    </dsp:sp>
    <dsp:sp modelId="{1B3A61A5-A1CE-4B71-804B-A78084CEC6F7}">
      <dsp:nvSpPr>
        <dsp:cNvPr id="0" name=""/>
        <dsp:cNvSpPr/>
      </dsp:nvSpPr>
      <dsp:spPr>
        <a:xfrm>
          <a:off x="1677637" y="63417"/>
          <a:ext cx="764632" cy="574910"/>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D6C8DF-CDC7-4F3F-9250-85F19374C21C}">
      <dsp:nvSpPr>
        <dsp:cNvPr id="0" name=""/>
        <dsp:cNvSpPr/>
      </dsp:nvSpPr>
      <dsp:spPr>
        <a:xfrm rot="10800000">
          <a:off x="2043083" y="893339"/>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不安分的折腾</a:t>
          </a:r>
          <a:endParaRPr lang="zh-CN" altLang="en-US" sz="3200" kern="1200" dirty="0"/>
        </a:p>
      </dsp:txBody>
      <dsp:txXfrm rot="10800000">
        <a:off x="2217370" y="893339"/>
        <a:ext cx="7245112" cy="697148"/>
      </dsp:txXfrm>
    </dsp:sp>
    <dsp:sp modelId="{75BAADF2-4664-4E5D-89BF-89527DD57E81}">
      <dsp:nvSpPr>
        <dsp:cNvPr id="0" name=""/>
        <dsp:cNvSpPr/>
      </dsp:nvSpPr>
      <dsp:spPr>
        <a:xfrm>
          <a:off x="1694508" y="899523"/>
          <a:ext cx="697148" cy="697148"/>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2F86-D7F7-419C-8FFA-207B5A8D9913}">
      <dsp:nvSpPr>
        <dsp:cNvPr id="0" name=""/>
        <dsp:cNvSpPr/>
      </dsp:nvSpPr>
      <dsp:spPr>
        <a:xfrm rot="10800000">
          <a:off x="2043083" y="179674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年少的轻狂</a:t>
          </a:r>
          <a:endParaRPr lang="zh-CN" altLang="en-US" sz="3200" kern="1200" dirty="0"/>
        </a:p>
      </dsp:txBody>
      <dsp:txXfrm rot="10800000">
        <a:off x="2217370" y="1796748"/>
        <a:ext cx="7245112" cy="697148"/>
      </dsp:txXfrm>
    </dsp:sp>
    <dsp:sp modelId="{A86CB4EE-45E0-4981-8456-827BE65E88C8}">
      <dsp:nvSpPr>
        <dsp:cNvPr id="0" name=""/>
        <dsp:cNvSpPr/>
      </dsp:nvSpPr>
      <dsp:spPr>
        <a:xfrm>
          <a:off x="1694508" y="179674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C702-9385-4DFC-A0D6-9C08D83CB303}">
      <dsp:nvSpPr>
        <dsp:cNvPr id="0" name=""/>
        <dsp:cNvSpPr/>
      </dsp:nvSpPr>
      <dsp:spPr>
        <a:xfrm rot="10800000">
          <a:off x="2043083" y="2693973"/>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谷底的救赎</a:t>
          </a:r>
          <a:endParaRPr lang="zh-CN" altLang="en-US" sz="3200" kern="1200" dirty="0"/>
        </a:p>
      </dsp:txBody>
      <dsp:txXfrm rot="10800000">
        <a:off x="2217370" y="2693973"/>
        <a:ext cx="7245112" cy="697148"/>
      </dsp:txXfrm>
    </dsp:sp>
    <dsp:sp modelId="{1FA9AC94-68AF-40B4-B579-B9CC2469F647}">
      <dsp:nvSpPr>
        <dsp:cNvPr id="0" name=""/>
        <dsp:cNvSpPr/>
      </dsp:nvSpPr>
      <dsp:spPr>
        <a:xfrm>
          <a:off x="1694508" y="269397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67F7F0-F2CC-41F3-8685-02B4A289667D}">
      <dsp:nvSpPr>
        <dsp:cNvPr id="0" name=""/>
        <dsp:cNvSpPr/>
      </dsp:nvSpPr>
      <dsp:spPr>
        <a:xfrm rot="10800000">
          <a:off x="2043083" y="35911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作死的抉择</a:t>
          </a:r>
          <a:endParaRPr lang="zh-CN" altLang="en-US" sz="3200" kern="1200" dirty="0"/>
        </a:p>
      </dsp:txBody>
      <dsp:txXfrm rot="10800000">
        <a:off x="2217370" y="3591198"/>
        <a:ext cx="7245112" cy="697148"/>
      </dsp:txXfrm>
    </dsp:sp>
    <dsp:sp modelId="{C886C5D2-0BE1-4E9E-A61E-CE478E236F4F}">
      <dsp:nvSpPr>
        <dsp:cNvPr id="0" name=""/>
        <dsp:cNvSpPr/>
      </dsp:nvSpPr>
      <dsp:spPr>
        <a:xfrm>
          <a:off x="1694508" y="359119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7B955-9575-4F4E-9D5C-75CD2E46FD6A}">
      <dsp:nvSpPr>
        <dsp:cNvPr id="0" name=""/>
        <dsp:cNvSpPr/>
      </dsp:nvSpPr>
      <dsp:spPr>
        <a:xfrm rot="10800000">
          <a:off x="2059954" y="22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草根的彷徨</a:t>
          </a:r>
          <a:endParaRPr lang="zh-CN" altLang="en-US" sz="3200" kern="1200" dirty="0"/>
        </a:p>
      </dsp:txBody>
      <dsp:txXfrm rot="10800000">
        <a:off x="2234241" y="2298"/>
        <a:ext cx="7245112" cy="697148"/>
      </dsp:txXfrm>
    </dsp:sp>
    <dsp:sp modelId="{1B3A61A5-A1CE-4B71-804B-A78084CEC6F7}">
      <dsp:nvSpPr>
        <dsp:cNvPr id="0" name=""/>
        <dsp:cNvSpPr/>
      </dsp:nvSpPr>
      <dsp:spPr>
        <a:xfrm>
          <a:off x="1677637" y="63417"/>
          <a:ext cx="764632" cy="574910"/>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D6C8DF-CDC7-4F3F-9250-85F19374C21C}">
      <dsp:nvSpPr>
        <dsp:cNvPr id="0" name=""/>
        <dsp:cNvSpPr/>
      </dsp:nvSpPr>
      <dsp:spPr>
        <a:xfrm rot="10800000">
          <a:off x="2043083" y="893339"/>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不安分的折腾</a:t>
          </a:r>
          <a:endParaRPr lang="zh-CN" altLang="en-US" sz="3200" kern="1200" dirty="0"/>
        </a:p>
      </dsp:txBody>
      <dsp:txXfrm rot="10800000">
        <a:off x="2217370" y="893339"/>
        <a:ext cx="7245112" cy="697148"/>
      </dsp:txXfrm>
    </dsp:sp>
    <dsp:sp modelId="{75BAADF2-4664-4E5D-89BF-89527DD57E81}">
      <dsp:nvSpPr>
        <dsp:cNvPr id="0" name=""/>
        <dsp:cNvSpPr/>
      </dsp:nvSpPr>
      <dsp:spPr>
        <a:xfrm>
          <a:off x="1694508" y="89952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2F86-D7F7-419C-8FFA-207B5A8D9913}">
      <dsp:nvSpPr>
        <dsp:cNvPr id="0" name=""/>
        <dsp:cNvSpPr/>
      </dsp:nvSpPr>
      <dsp:spPr>
        <a:xfrm rot="10800000">
          <a:off x="2043083" y="179674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年少的轻狂</a:t>
          </a:r>
          <a:endParaRPr lang="zh-CN" altLang="en-US" sz="3200" kern="1200" dirty="0"/>
        </a:p>
      </dsp:txBody>
      <dsp:txXfrm rot="10800000">
        <a:off x="2217370" y="1796748"/>
        <a:ext cx="7245112" cy="697148"/>
      </dsp:txXfrm>
    </dsp:sp>
    <dsp:sp modelId="{A86CB4EE-45E0-4981-8456-827BE65E88C8}">
      <dsp:nvSpPr>
        <dsp:cNvPr id="0" name=""/>
        <dsp:cNvSpPr/>
      </dsp:nvSpPr>
      <dsp:spPr>
        <a:xfrm>
          <a:off x="1694508" y="1796748"/>
          <a:ext cx="697148" cy="697148"/>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C702-9385-4DFC-A0D6-9C08D83CB303}">
      <dsp:nvSpPr>
        <dsp:cNvPr id="0" name=""/>
        <dsp:cNvSpPr/>
      </dsp:nvSpPr>
      <dsp:spPr>
        <a:xfrm rot="10800000">
          <a:off x="2043083" y="2693973"/>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谷底的救赎</a:t>
          </a:r>
          <a:endParaRPr lang="zh-CN" altLang="en-US" sz="3200" kern="1200" dirty="0"/>
        </a:p>
      </dsp:txBody>
      <dsp:txXfrm rot="10800000">
        <a:off x="2217370" y="2693973"/>
        <a:ext cx="7245112" cy="697148"/>
      </dsp:txXfrm>
    </dsp:sp>
    <dsp:sp modelId="{1FA9AC94-68AF-40B4-B579-B9CC2469F647}">
      <dsp:nvSpPr>
        <dsp:cNvPr id="0" name=""/>
        <dsp:cNvSpPr/>
      </dsp:nvSpPr>
      <dsp:spPr>
        <a:xfrm>
          <a:off x="1694508" y="269397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67F7F0-F2CC-41F3-8685-02B4A289667D}">
      <dsp:nvSpPr>
        <dsp:cNvPr id="0" name=""/>
        <dsp:cNvSpPr/>
      </dsp:nvSpPr>
      <dsp:spPr>
        <a:xfrm rot="10800000">
          <a:off x="2043083" y="35911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艰难的抉择</a:t>
          </a:r>
          <a:endParaRPr lang="zh-CN" altLang="en-US" sz="3200" kern="1200" dirty="0"/>
        </a:p>
      </dsp:txBody>
      <dsp:txXfrm rot="10800000">
        <a:off x="2217370" y="3591198"/>
        <a:ext cx="7245112" cy="697148"/>
      </dsp:txXfrm>
    </dsp:sp>
    <dsp:sp modelId="{C886C5D2-0BE1-4E9E-A61E-CE478E236F4F}">
      <dsp:nvSpPr>
        <dsp:cNvPr id="0" name=""/>
        <dsp:cNvSpPr/>
      </dsp:nvSpPr>
      <dsp:spPr>
        <a:xfrm>
          <a:off x="1694508" y="359119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7B955-9575-4F4E-9D5C-75CD2E46FD6A}">
      <dsp:nvSpPr>
        <dsp:cNvPr id="0" name=""/>
        <dsp:cNvSpPr/>
      </dsp:nvSpPr>
      <dsp:spPr>
        <a:xfrm rot="10800000">
          <a:off x="2059954" y="22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草根的彷徨</a:t>
          </a:r>
          <a:endParaRPr lang="zh-CN" altLang="en-US" sz="3200" kern="1200" dirty="0"/>
        </a:p>
      </dsp:txBody>
      <dsp:txXfrm rot="10800000">
        <a:off x="2234241" y="2298"/>
        <a:ext cx="7245112" cy="697148"/>
      </dsp:txXfrm>
    </dsp:sp>
    <dsp:sp modelId="{1B3A61A5-A1CE-4B71-804B-A78084CEC6F7}">
      <dsp:nvSpPr>
        <dsp:cNvPr id="0" name=""/>
        <dsp:cNvSpPr/>
      </dsp:nvSpPr>
      <dsp:spPr>
        <a:xfrm>
          <a:off x="1677637" y="63417"/>
          <a:ext cx="764632" cy="574910"/>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D6C8DF-CDC7-4F3F-9250-85F19374C21C}">
      <dsp:nvSpPr>
        <dsp:cNvPr id="0" name=""/>
        <dsp:cNvSpPr/>
      </dsp:nvSpPr>
      <dsp:spPr>
        <a:xfrm rot="10800000">
          <a:off x="2043083" y="893339"/>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不安分的折腾</a:t>
          </a:r>
          <a:endParaRPr lang="zh-CN" altLang="en-US" sz="3200" kern="1200" dirty="0"/>
        </a:p>
      </dsp:txBody>
      <dsp:txXfrm rot="10800000">
        <a:off x="2217370" y="893339"/>
        <a:ext cx="7245112" cy="697148"/>
      </dsp:txXfrm>
    </dsp:sp>
    <dsp:sp modelId="{75BAADF2-4664-4E5D-89BF-89527DD57E81}">
      <dsp:nvSpPr>
        <dsp:cNvPr id="0" name=""/>
        <dsp:cNvSpPr/>
      </dsp:nvSpPr>
      <dsp:spPr>
        <a:xfrm>
          <a:off x="1694508" y="89952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2F86-D7F7-419C-8FFA-207B5A8D9913}">
      <dsp:nvSpPr>
        <dsp:cNvPr id="0" name=""/>
        <dsp:cNvSpPr/>
      </dsp:nvSpPr>
      <dsp:spPr>
        <a:xfrm rot="10800000">
          <a:off x="2043083" y="179674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年少的轻狂</a:t>
          </a:r>
          <a:endParaRPr lang="zh-CN" altLang="en-US" sz="3200" kern="1200" dirty="0"/>
        </a:p>
      </dsp:txBody>
      <dsp:txXfrm rot="10800000">
        <a:off x="2217370" y="1796748"/>
        <a:ext cx="7245112" cy="697148"/>
      </dsp:txXfrm>
    </dsp:sp>
    <dsp:sp modelId="{A86CB4EE-45E0-4981-8456-827BE65E88C8}">
      <dsp:nvSpPr>
        <dsp:cNvPr id="0" name=""/>
        <dsp:cNvSpPr/>
      </dsp:nvSpPr>
      <dsp:spPr>
        <a:xfrm>
          <a:off x="1694508" y="179674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C702-9385-4DFC-A0D6-9C08D83CB303}">
      <dsp:nvSpPr>
        <dsp:cNvPr id="0" name=""/>
        <dsp:cNvSpPr/>
      </dsp:nvSpPr>
      <dsp:spPr>
        <a:xfrm rot="10800000">
          <a:off x="2043083" y="2693973"/>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谷底的救赎</a:t>
          </a:r>
          <a:endParaRPr lang="zh-CN" altLang="en-US" sz="3200" kern="1200" dirty="0"/>
        </a:p>
      </dsp:txBody>
      <dsp:txXfrm rot="10800000">
        <a:off x="2217370" y="2693973"/>
        <a:ext cx="7245112" cy="697148"/>
      </dsp:txXfrm>
    </dsp:sp>
    <dsp:sp modelId="{1FA9AC94-68AF-40B4-B579-B9CC2469F647}">
      <dsp:nvSpPr>
        <dsp:cNvPr id="0" name=""/>
        <dsp:cNvSpPr/>
      </dsp:nvSpPr>
      <dsp:spPr>
        <a:xfrm>
          <a:off x="1694508" y="2693973"/>
          <a:ext cx="697148" cy="697148"/>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67F7F0-F2CC-41F3-8685-02B4A289667D}">
      <dsp:nvSpPr>
        <dsp:cNvPr id="0" name=""/>
        <dsp:cNvSpPr/>
      </dsp:nvSpPr>
      <dsp:spPr>
        <a:xfrm rot="10800000">
          <a:off x="2043083" y="35911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作死的抉择</a:t>
          </a:r>
          <a:endParaRPr lang="zh-CN" altLang="en-US" sz="3200" kern="1200" dirty="0"/>
        </a:p>
      </dsp:txBody>
      <dsp:txXfrm rot="10800000">
        <a:off x="2217370" y="3591198"/>
        <a:ext cx="7245112" cy="697148"/>
      </dsp:txXfrm>
    </dsp:sp>
    <dsp:sp modelId="{C886C5D2-0BE1-4E9E-A61E-CE478E236F4F}">
      <dsp:nvSpPr>
        <dsp:cNvPr id="0" name=""/>
        <dsp:cNvSpPr/>
      </dsp:nvSpPr>
      <dsp:spPr>
        <a:xfrm>
          <a:off x="1694508" y="359119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7B955-9575-4F4E-9D5C-75CD2E46FD6A}">
      <dsp:nvSpPr>
        <dsp:cNvPr id="0" name=""/>
        <dsp:cNvSpPr/>
      </dsp:nvSpPr>
      <dsp:spPr>
        <a:xfrm rot="10800000">
          <a:off x="2059954" y="22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草根的彷徨</a:t>
          </a:r>
          <a:endParaRPr lang="zh-CN" altLang="en-US" sz="3200" kern="1200" dirty="0"/>
        </a:p>
      </dsp:txBody>
      <dsp:txXfrm rot="10800000">
        <a:off x="2234241" y="2298"/>
        <a:ext cx="7245112" cy="697148"/>
      </dsp:txXfrm>
    </dsp:sp>
    <dsp:sp modelId="{1B3A61A5-A1CE-4B71-804B-A78084CEC6F7}">
      <dsp:nvSpPr>
        <dsp:cNvPr id="0" name=""/>
        <dsp:cNvSpPr/>
      </dsp:nvSpPr>
      <dsp:spPr>
        <a:xfrm>
          <a:off x="1677637" y="63417"/>
          <a:ext cx="764632" cy="574910"/>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D6C8DF-CDC7-4F3F-9250-85F19374C21C}">
      <dsp:nvSpPr>
        <dsp:cNvPr id="0" name=""/>
        <dsp:cNvSpPr/>
      </dsp:nvSpPr>
      <dsp:spPr>
        <a:xfrm rot="10800000">
          <a:off x="2043083" y="893339"/>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不安分的折腾</a:t>
          </a:r>
          <a:endParaRPr lang="zh-CN" altLang="en-US" sz="3200" kern="1200" dirty="0"/>
        </a:p>
      </dsp:txBody>
      <dsp:txXfrm rot="10800000">
        <a:off x="2217370" y="893339"/>
        <a:ext cx="7245112" cy="697148"/>
      </dsp:txXfrm>
    </dsp:sp>
    <dsp:sp modelId="{75BAADF2-4664-4E5D-89BF-89527DD57E81}">
      <dsp:nvSpPr>
        <dsp:cNvPr id="0" name=""/>
        <dsp:cNvSpPr/>
      </dsp:nvSpPr>
      <dsp:spPr>
        <a:xfrm>
          <a:off x="1694508" y="899523"/>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2F86-D7F7-419C-8FFA-207B5A8D9913}">
      <dsp:nvSpPr>
        <dsp:cNvPr id="0" name=""/>
        <dsp:cNvSpPr/>
      </dsp:nvSpPr>
      <dsp:spPr>
        <a:xfrm rot="10800000">
          <a:off x="2043083" y="179674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年少的轻狂</a:t>
          </a:r>
          <a:endParaRPr lang="zh-CN" altLang="en-US" sz="3200" kern="1200" dirty="0"/>
        </a:p>
      </dsp:txBody>
      <dsp:txXfrm rot="10800000">
        <a:off x="2217370" y="1796748"/>
        <a:ext cx="7245112" cy="697148"/>
      </dsp:txXfrm>
    </dsp:sp>
    <dsp:sp modelId="{A86CB4EE-45E0-4981-8456-827BE65E88C8}">
      <dsp:nvSpPr>
        <dsp:cNvPr id="0" name=""/>
        <dsp:cNvSpPr/>
      </dsp:nvSpPr>
      <dsp:spPr>
        <a:xfrm>
          <a:off x="1694508" y="1796748"/>
          <a:ext cx="697148" cy="697148"/>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FFC702-9385-4DFC-A0D6-9C08D83CB303}">
      <dsp:nvSpPr>
        <dsp:cNvPr id="0" name=""/>
        <dsp:cNvSpPr/>
      </dsp:nvSpPr>
      <dsp:spPr>
        <a:xfrm rot="10800000">
          <a:off x="2043083" y="2693973"/>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谷底的救赎</a:t>
          </a:r>
          <a:endParaRPr lang="zh-CN" altLang="en-US" sz="3200" kern="1200" dirty="0"/>
        </a:p>
      </dsp:txBody>
      <dsp:txXfrm rot="10800000">
        <a:off x="2217370" y="2693973"/>
        <a:ext cx="7245112" cy="697148"/>
      </dsp:txXfrm>
    </dsp:sp>
    <dsp:sp modelId="{1FA9AC94-68AF-40B4-B579-B9CC2469F647}">
      <dsp:nvSpPr>
        <dsp:cNvPr id="0" name=""/>
        <dsp:cNvSpPr/>
      </dsp:nvSpPr>
      <dsp:spPr>
        <a:xfrm>
          <a:off x="1694508" y="2693973"/>
          <a:ext cx="697148" cy="697148"/>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67F7F0-F2CC-41F3-8685-02B4A289667D}">
      <dsp:nvSpPr>
        <dsp:cNvPr id="0" name=""/>
        <dsp:cNvSpPr/>
      </dsp:nvSpPr>
      <dsp:spPr>
        <a:xfrm rot="10800000">
          <a:off x="2043083" y="3591198"/>
          <a:ext cx="7419399" cy="69714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423" tIns="121920" rIns="227584" bIns="121920" numCol="1" spcCol="1270" anchor="ctr" anchorCtr="0">
          <a:noAutofit/>
        </a:bodyPr>
        <a:lstStyle/>
        <a:p>
          <a:pPr lvl="0" algn="l" defTabSz="1422400">
            <a:lnSpc>
              <a:spcPct val="90000"/>
            </a:lnSpc>
            <a:spcBef>
              <a:spcPct val="0"/>
            </a:spcBef>
            <a:spcAft>
              <a:spcPct val="35000"/>
            </a:spcAft>
          </a:pPr>
          <a:r>
            <a:rPr lang="zh-CN" altLang="en-US" sz="3200" kern="1200" dirty="0" smtClean="0"/>
            <a:t>作死的抉择</a:t>
          </a:r>
          <a:endParaRPr lang="zh-CN" altLang="en-US" sz="3200" kern="1200" dirty="0"/>
        </a:p>
      </dsp:txBody>
      <dsp:txXfrm rot="10800000">
        <a:off x="2217370" y="3591198"/>
        <a:ext cx="7245112" cy="697148"/>
      </dsp:txXfrm>
    </dsp:sp>
    <dsp:sp modelId="{C886C5D2-0BE1-4E9E-A61E-CE478E236F4F}">
      <dsp:nvSpPr>
        <dsp:cNvPr id="0" name=""/>
        <dsp:cNvSpPr/>
      </dsp:nvSpPr>
      <dsp:spPr>
        <a:xfrm>
          <a:off x="1694508" y="3591198"/>
          <a:ext cx="697148" cy="697148"/>
        </a:xfrm>
        <a:prstGeom prst="ellipse">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5A41F5-B6C2-40E5-9E65-A9AEEB8FD18F}" type="datetimeFigureOut">
              <a:rPr lang="en-US" smtClean="0"/>
              <a:t>16/6/14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10E035-3DF4-4A15-9272-486F21423BC9}" type="slidenum">
              <a:rPr lang="en-US" smtClean="0"/>
              <a:t>2</a:t>
            </a:fld>
            <a:endParaRPr lang="en-US"/>
          </a:p>
        </p:txBody>
      </p:sp>
    </p:spTree>
    <p:extLst>
      <p:ext uri="{BB962C8B-B14F-4D97-AF65-F5344CB8AC3E}">
        <p14:creationId xmlns:p14="http://schemas.microsoft.com/office/powerpoint/2010/main" val="47838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158490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40111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microsoft.com/office/2007/relationships/hdphoto" Target="../media/hdphoto2.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microsoft.com/office/2007/relationships/hdphoto" Target="../media/hdphoto2.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9.png"/><Relationship Id="rId5" Type="http://schemas.microsoft.com/office/2007/relationships/hdphoto" Target="../media/hdphoto3.wdp"/><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microsoft.com/office/2007/relationships/hdphoto" Target="../media/hdphoto2.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4.wdp"/><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5.wdp"/><Relationship Id="rId5" Type="http://schemas.openxmlformats.org/officeDocument/2006/relationships/image" Target="../media/image17.png"/><Relationship Id="rId6"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6.wdp"/><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7.wdp"/><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microsoft.com/office/2007/relationships/hdphoto" Target="../media/hdphoto7.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microsoft.com/office/2007/relationships/hdphoto" Target="../media/hdphoto7.wdp"/></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microsoft.com/office/2007/relationships/hdphoto" Target="../media/hdphoto7.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microsoft.com/office/2007/relationships/hdphoto" Target="../media/hdphoto7.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microsoft.com/office/2007/relationships/hdphoto" Target="../media/hdphoto7.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6.wdp"/><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8.wdp"/><Relationship Id="rId5" Type="http://schemas.openxmlformats.org/officeDocument/2006/relationships/image" Target="../media/image33.png"/><Relationship Id="rId6" Type="http://schemas.microsoft.com/office/2007/relationships/hdphoto" Target="../media/hdphoto6.wdp"/><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460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694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84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00519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249968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61935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30803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2037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3356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89979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8890182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306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148933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303533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2077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371750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795604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1906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42091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720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452120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400">
                <a:solidFill>
                  <a:schemeClr val="bg1">
                    <a:alpha val="98000"/>
                  </a:schemeClr>
                </a:solidFill>
                <a:latin typeface="+mj-lt"/>
              </a:defRPr>
            </a:lvl1pPr>
            <a:lvl2pPr marL="460235" indent="0">
              <a:buFont typeface="Arial" pitchFamily="34" charset="0"/>
              <a:buNone/>
              <a:defRPr/>
            </a:lvl2pPr>
            <a:lvl3pPr marL="855413" indent="0">
              <a:buFont typeface="Arial" pitchFamily="34" charset="0"/>
              <a:buNone/>
              <a:defRPr/>
            </a:lvl3pPr>
            <a:lvl4pPr marL="1258524" indent="0">
              <a:buFont typeface="Arial" pitchFamily="34" charset="0"/>
              <a:buNone/>
              <a:defRPr/>
            </a:lvl4pPr>
            <a:lvl5pPr marL="160448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596031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76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379097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973611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4" indent="-341214">
              <a:lnSpc>
                <a:spcPct val="90000"/>
              </a:lnSpc>
              <a:buSzPct val="80000"/>
              <a:buFont typeface="Arial" pitchFamily="34" charset="0"/>
              <a:buChar char="•"/>
              <a:defRPr sz="3200"/>
            </a:lvl1pPr>
            <a:lvl2pPr marL="626880" indent="-285666">
              <a:lnSpc>
                <a:spcPct val="90000"/>
              </a:lnSpc>
              <a:buSzPct val="80000"/>
              <a:buFont typeface="Arial" pitchFamily="34" charset="0"/>
              <a:buChar char="•"/>
              <a:defRPr sz="2800"/>
            </a:lvl2pPr>
            <a:lvl3pPr marL="914133" indent="-287254">
              <a:lnSpc>
                <a:spcPct val="90000"/>
              </a:lnSpc>
              <a:buSzPct val="80000"/>
              <a:buFont typeface="Arial" pitchFamily="34" charset="0"/>
              <a:buChar char="•"/>
              <a:defRPr sz="2400"/>
            </a:lvl3pPr>
            <a:lvl4pPr marL="1712412" indent="-225359">
              <a:lnSpc>
                <a:spcPct val="90000"/>
              </a:lnSpc>
              <a:buSzPct val="80000"/>
              <a:buFont typeface="Arial" pitchFamily="34" charset="0"/>
              <a:buChar char="•"/>
              <a:defRPr sz="2000"/>
            </a:lvl4pPr>
            <a:lvl5pPr marL="1944118" indent="-23170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61" indent="-4570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80" indent="-4570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81" indent="-3428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56" indent="-34280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15" indent="-34280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4" lvl="0" indent="-341214" algn="l" defTabSz="914097" rtl="0" eaLnBrk="1" latinLnBrk="0" hangingPunct="1">
              <a:lnSpc>
                <a:spcPct val="90000"/>
              </a:lnSpc>
              <a:spcBef>
                <a:spcPct val="20000"/>
              </a:spcBef>
              <a:buSzPct val="80000"/>
              <a:buFont typeface="Arial" pitchFamily="34" charset="0"/>
              <a:buChar char="•"/>
            </a:pPr>
            <a:r>
              <a:rPr lang="en-US" smtClean="0"/>
              <a:t>Click to edit Master text styles</a:t>
            </a:r>
          </a:p>
          <a:p>
            <a:pPr marL="341214" lvl="1" indent="-341214" algn="l" defTabSz="914097" rtl="0" eaLnBrk="1" latinLnBrk="0" hangingPunct="1">
              <a:lnSpc>
                <a:spcPct val="90000"/>
              </a:lnSpc>
              <a:spcBef>
                <a:spcPct val="20000"/>
              </a:spcBef>
              <a:buSzPct val="80000"/>
              <a:buFont typeface="Arial" pitchFamily="34" charset="0"/>
              <a:buChar char="•"/>
            </a:pPr>
            <a:r>
              <a:rPr lang="en-US" smtClean="0"/>
              <a:t>Second level</a:t>
            </a:r>
          </a:p>
          <a:p>
            <a:pPr marL="341214" lvl="2" indent="-341214" algn="l" defTabSz="914097" rtl="0" eaLnBrk="1" latinLnBrk="0" hangingPunct="1">
              <a:lnSpc>
                <a:spcPct val="90000"/>
              </a:lnSpc>
              <a:spcBef>
                <a:spcPct val="20000"/>
              </a:spcBef>
              <a:buSzPct val="80000"/>
              <a:buFont typeface="Arial" pitchFamily="34" charset="0"/>
              <a:buChar char="•"/>
            </a:pPr>
            <a:r>
              <a:rPr lang="en-US" smtClean="0"/>
              <a:t>Third level</a:t>
            </a:r>
          </a:p>
          <a:p>
            <a:pPr marL="341214" lvl="3" indent="-341214" algn="l" defTabSz="914097" rtl="0" eaLnBrk="1" latinLnBrk="0" hangingPunct="1">
              <a:lnSpc>
                <a:spcPct val="90000"/>
              </a:lnSpc>
              <a:spcBef>
                <a:spcPct val="20000"/>
              </a:spcBef>
              <a:buSzPct val="80000"/>
              <a:buFont typeface="Arial" pitchFamily="34" charset="0"/>
              <a:buChar char="•"/>
            </a:pPr>
            <a:r>
              <a:rPr lang="en-US" smtClean="0"/>
              <a:t>Fourth level</a:t>
            </a:r>
          </a:p>
          <a:p>
            <a:pPr marL="341214" lvl="4" indent="-341214" algn="l" defTabSz="9140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5385277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200" b="0">
                <a:latin typeface="Segoe UI Light" pitchFamily="34" charset="0"/>
              </a:defRPr>
            </a:lvl1pPr>
            <a:lvl2pPr marL="457045" indent="0">
              <a:buNone/>
              <a:defRPr sz="2000" b="1"/>
            </a:lvl2pPr>
            <a:lvl3pPr marL="914097" indent="0">
              <a:buNone/>
              <a:defRPr sz="1900" b="1"/>
            </a:lvl3pPr>
            <a:lvl4pPr marL="1371144" indent="0">
              <a:buNone/>
              <a:defRPr sz="1600" b="1"/>
            </a:lvl4pPr>
            <a:lvl5pPr marL="1828195" indent="0">
              <a:buNone/>
              <a:defRPr sz="1600" b="1"/>
            </a:lvl5pPr>
            <a:lvl6pPr marL="2285237" indent="0">
              <a:buNone/>
              <a:defRPr sz="1600" b="1"/>
            </a:lvl6pPr>
            <a:lvl7pPr marL="2742291" indent="0">
              <a:buNone/>
              <a:defRPr sz="1600" b="1"/>
            </a:lvl7pPr>
            <a:lvl8pPr marL="3199339" indent="0">
              <a:buNone/>
              <a:defRPr sz="1600" b="1"/>
            </a:lvl8pPr>
            <a:lvl9pPr marL="365638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1" indent="-403111">
              <a:buSzPct val="80000"/>
              <a:buFont typeface="Arial" pitchFamily="34" charset="0"/>
              <a:buChar char="•"/>
              <a:defRPr sz="2800"/>
            </a:lvl1pPr>
            <a:lvl2pPr marL="744316" indent="-322169">
              <a:buSzPct val="80000"/>
              <a:buFont typeface="Arial" pitchFamily="34" charset="0"/>
              <a:buChar char="•"/>
              <a:defRPr sz="2800"/>
            </a:lvl2pPr>
            <a:lvl3pPr marL="1026814" indent="-282492" defTabSz="1029989">
              <a:buSzPct val="80000"/>
              <a:buFont typeface="Arial" pitchFamily="34" charset="0"/>
              <a:buChar char="•"/>
              <a:defRPr sz="2400"/>
            </a:lvl3pPr>
            <a:lvl4pPr marL="1317237" indent="-287254">
              <a:buSzPct val="80000"/>
              <a:buFont typeface="Arial" pitchFamily="34" charset="0"/>
              <a:buChar char="•"/>
              <a:defRPr sz="2000"/>
            </a:lvl4pPr>
            <a:lvl5pPr marL="1541014" indent="-22377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200" b="0">
                <a:latin typeface="Segoe UI Light" pitchFamily="34" charset="0"/>
              </a:defRPr>
            </a:lvl1pPr>
            <a:lvl2pPr marL="457045" indent="0">
              <a:buNone/>
              <a:defRPr sz="2000" b="1"/>
            </a:lvl2pPr>
            <a:lvl3pPr marL="914097" indent="0">
              <a:buNone/>
              <a:defRPr sz="1900" b="1"/>
            </a:lvl3pPr>
            <a:lvl4pPr marL="1371144" indent="0">
              <a:buNone/>
              <a:defRPr sz="1600" b="1"/>
            </a:lvl4pPr>
            <a:lvl5pPr marL="1828195" indent="0">
              <a:buNone/>
              <a:defRPr sz="1600" b="1"/>
            </a:lvl5pPr>
            <a:lvl6pPr marL="2285237" indent="0">
              <a:buNone/>
              <a:defRPr sz="1600" b="1"/>
            </a:lvl6pPr>
            <a:lvl7pPr marL="2742291" indent="0">
              <a:buNone/>
              <a:defRPr sz="1600" b="1"/>
            </a:lvl7pPr>
            <a:lvl8pPr marL="3199339" indent="0">
              <a:buNone/>
              <a:defRPr sz="1600" b="1"/>
            </a:lvl8pPr>
            <a:lvl9pPr marL="365638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6" indent="-2962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61" indent="-4570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51" indent="-34280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86" indent="-34280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0" indent="-34280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86" indent="-342801">
              <a:defRPr sz="1600"/>
            </a:lvl6pPr>
            <a:lvl7pPr marL="1602909" indent="-285666">
              <a:defRPr sz="1600"/>
            </a:lvl7pPr>
            <a:lvl8pPr>
              <a:defRPr sz="1600"/>
            </a:lvl8pPr>
            <a:lvl9pPr>
              <a:defRPr sz="1600"/>
            </a:lvl9pPr>
          </a:lstStyle>
          <a:p>
            <a:pPr marL="403111" lvl="0" indent="-403111" algn="l" defTabSz="914097" rtl="0" eaLnBrk="1" latinLnBrk="0" hangingPunct="1">
              <a:lnSpc>
                <a:spcPct val="90000"/>
              </a:lnSpc>
              <a:spcBef>
                <a:spcPct val="20000"/>
              </a:spcBef>
              <a:buSzPct val="80000"/>
            </a:pPr>
            <a:r>
              <a:rPr lang="en-US" smtClean="0"/>
              <a:t>Click to edit Master text styles</a:t>
            </a:r>
          </a:p>
          <a:p>
            <a:pPr marL="403111" lvl="1" indent="-403111" algn="l" defTabSz="914097" rtl="0" eaLnBrk="1" latinLnBrk="0" hangingPunct="1">
              <a:lnSpc>
                <a:spcPct val="90000"/>
              </a:lnSpc>
              <a:spcBef>
                <a:spcPct val="20000"/>
              </a:spcBef>
              <a:buSzPct val="80000"/>
            </a:pPr>
            <a:r>
              <a:rPr lang="en-US" smtClean="0"/>
              <a:t>Second level</a:t>
            </a:r>
          </a:p>
          <a:p>
            <a:pPr marL="403111" lvl="2" indent="-403111" algn="l" defTabSz="914097" rtl="0" eaLnBrk="1" latinLnBrk="0" hangingPunct="1">
              <a:lnSpc>
                <a:spcPct val="90000"/>
              </a:lnSpc>
              <a:spcBef>
                <a:spcPct val="20000"/>
              </a:spcBef>
              <a:buSzPct val="80000"/>
            </a:pPr>
            <a:r>
              <a:rPr lang="en-US" smtClean="0"/>
              <a:t>Third level</a:t>
            </a:r>
          </a:p>
          <a:p>
            <a:pPr marL="403111" lvl="3" indent="-403111" algn="l" defTabSz="914097" rtl="0" eaLnBrk="1" latinLnBrk="0" hangingPunct="1">
              <a:lnSpc>
                <a:spcPct val="90000"/>
              </a:lnSpc>
              <a:spcBef>
                <a:spcPct val="20000"/>
              </a:spcBef>
              <a:buSzPct val="80000"/>
            </a:pPr>
            <a:r>
              <a:rPr lang="en-US" smtClean="0"/>
              <a:t>Fourth level</a:t>
            </a:r>
          </a:p>
          <a:p>
            <a:pPr marL="403111" lvl="4" indent="-403111" algn="l" defTabSz="9140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773785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151653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1" y="6344908"/>
            <a:ext cx="4179542" cy="263149"/>
          </a:xfrm>
          <a:prstGeom prst="rect">
            <a:avLst/>
          </a:prstGeom>
          <a:noFill/>
        </p:spPr>
        <p:txBody>
          <a:bodyPr wrap="none" lIns="0" tIns="0" rIns="0" bIns="0" rtlCol="0">
            <a:spAutoFit/>
          </a:bodyPr>
          <a:lstStyle/>
          <a:p>
            <a:pPr>
              <a:lnSpc>
                <a:spcPct val="90000"/>
              </a:lnSpc>
              <a:spcBef>
                <a:spcPct val="20000"/>
              </a:spcBef>
              <a:buSzPct val="80000"/>
            </a:pPr>
            <a:r>
              <a:rPr lang="en-US" sz="1900" dirty="0" smtClean="0">
                <a:solidFill>
                  <a:srgbClr val="DDDDDD">
                    <a:lumMod val="75000"/>
                  </a:srgbClr>
                </a:solidFill>
              </a:rPr>
              <a:t>Microsoft Confidential – NDA Required</a:t>
            </a:r>
            <a:endParaRPr lang="en-US" sz="1900" dirty="0">
              <a:solidFill>
                <a:srgbClr val="DDDDDD">
                  <a:lumMod val="75000"/>
                </a:srgbClr>
              </a:solidFill>
            </a:endParaRPr>
          </a:p>
        </p:txBody>
      </p:sp>
    </p:spTree>
    <p:extLst>
      <p:ext uri="{BB962C8B-B14F-4D97-AF65-F5344CB8AC3E}">
        <p14:creationId xmlns:p14="http://schemas.microsoft.com/office/powerpoint/2010/main" val="13126125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0"/>
            <a:ext cx="6945312" cy="1241879"/>
          </a:xfrm>
        </p:spPr>
        <p:txBody>
          <a:bodyPr lIns="182824" tIns="182824" anchor="ctr" anchorCtr="0"/>
          <a:lstStyle>
            <a:lvl1pPr marL="574507" indent="-57133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3" indent="-34280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97" rtl="0" eaLnBrk="1" latinLnBrk="0" hangingPunct="1">
              <a:lnSpc>
                <a:spcPct val="90000"/>
              </a:lnSpc>
              <a:spcBef>
                <a:spcPts val="0"/>
              </a:spcBef>
              <a:spcAft>
                <a:spcPts val="900"/>
              </a:spcAft>
              <a:buSzPct val="80000"/>
            </a:pPr>
            <a:r>
              <a:rPr lang="en-US" smtClean="0"/>
              <a:t>Click to edit Master text styles</a:t>
            </a:r>
          </a:p>
          <a:p>
            <a:pPr marL="3175" lvl="1" indent="0" algn="l" defTabSz="9140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32"/>
            <a:endParaRPr lang="en-US" sz="1600">
              <a:solidFill>
                <a:srgbClr val="292929"/>
              </a:solidFill>
            </a:endParaRPr>
          </a:p>
        </p:txBody>
      </p:sp>
    </p:spTree>
    <p:extLst>
      <p:ext uri="{BB962C8B-B14F-4D97-AF65-F5344CB8AC3E}">
        <p14:creationId xmlns:p14="http://schemas.microsoft.com/office/powerpoint/2010/main" val="13325418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40917126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endParaRPr lang="en-US">
              <a:solidFill>
                <a:srgbClr val="292929"/>
              </a:solidFill>
            </a:endParaRPr>
          </a:p>
        </p:txBody>
      </p:sp>
    </p:spTree>
    <p:extLst>
      <p:ext uri="{BB962C8B-B14F-4D97-AF65-F5344CB8AC3E}">
        <p14:creationId xmlns:p14="http://schemas.microsoft.com/office/powerpoint/2010/main" val="7403366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292929"/>
                </a:solidFill>
              </a:endParaRPr>
            </a:p>
          </p:txBody>
        </p:sp>
      </p:grpSp>
    </p:spTree>
    <p:extLst>
      <p:ext uri="{BB962C8B-B14F-4D97-AF65-F5344CB8AC3E}">
        <p14:creationId xmlns:p14="http://schemas.microsoft.com/office/powerpoint/2010/main" val="4245360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745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endParaRPr lang="en-US" sz="1600">
              <a:solidFill>
                <a:srgbClr val="292929"/>
              </a:solidFill>
            </a:endParaRPr>
          </a:p>
        </p:txBody>
      </p:sp>
    </p:spTree>
    <p:extLst>
      <p:ext uri="{BB962C8B-B14F-4D97-AF65-F5344CB8AC3E}">
        <p14:creationId xmlns:p14="http://schemas.microsoft.com/office/powerpoint/2010/main" val="32410740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97" indent="0" algn="ctr">
              <a:buNone/>
              <a:defRPr>
                <a:solidFill>
                  <a:schemeClr val="tx1">
                    <a:tint val="75000"/>
                  </a:schemeClr>
                </a:solidFill>
              </a:defRPr>
            </a:lvl3pPr>
            <a:lvl4pPr marL="1371144" indent="0" algn="ctr">
              <a:buNone/>
              <a:defRPr>
                <a:solidFill>
                  <a:schemeClr val="tx1">
                    <a:tint val="75000"/>
                  </a:schemeClr>
                </a:solidFill>
              </a:defRPr>
            </a:lvl4pPr>
            <a:lvl5pPr marL="1828195" indent="0" algn="ctr">
              <a:buNone/>
              <a:defRPr>
                <a:solidFill>
                  <a:schemeClr val="tx1">
                    <a:tint val="75000"/>
                  </a:schemeClr>
                </a:solidFill>
              </a:defRPr>
            </a:lvl5pPr>
            <a:lvl6pPr marL="2285237" indent="0" algn="ctr">
              <a:buNone/>
              <a:defRPr>
                <a:solidFill>
                  <a:schemeClr val="tx1">
                    <a:tint val="75000"/>
                  </a:schemeClr>
                </a:solidFill>
              </a:defRPr>
            </a:lvl6pPr>
            <a:lvl7pPr marL="2742291" indent="0" algn="ctr">
              <a:buNone/>
              <a:defRPr>
                <a:solidFill>
                  <a:schemeClr val="tx1">
                    <a:tint val="75000"/>
                  </a:schemeClr>
                </a:solidFill>
              </a:defRPr>
            </a:lvl7pPr>
            <a:lvl8pPr marL="3199339" indent="0" algn="ctr">
              <a:buNone/>
              <a:defRPr>
                <a:solidFill>
                  <a:schemeClr val="tx1">
                    <a:tint val="75000"/>
                  </a:schemeClr>
                </a:solidFill>
              </a:defRPr>
            </a:lvl8pPr>
            <a:lvl9pPr marL="36563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1448452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11755400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97" tIns="45699" rIns="91397" bIns="45699" numCol="1" anchor="t" anchorCtr="0" compatLnSpc="1">
            <a:prstTxWarp prst="textNoShape">
              <a:avLst/>
            </a:prstTxWarp>
            <a:spAutoFit/>
          </a:bodyPr>
          <a:lstStyle/>
          <a:p>
            <a:pPr algn="ctr" defTabSz="91383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43163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45588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35" indent="-460235">
              <a:buClr>
                <a:srgbClr val="FFFFFF"/>
              </a:buClr>
              <a:buSzPct val="70000"/>
              <a:buFontTx/>
              <a:buBlip>
                <a:blip r:embed="rId2"/>
              </a:buBlip>
              <a:defRPr>
                <a:gradFill>
                  <a:gsLst>
                    <a:gs pos="0">
                      <a:srgbClr val="FFFFFF"/>
                    </a:gs>
                    <a:gs pos="86000">
                      <a:srgbClr val="FFFFFF"/>
                    </a:gs>
                  </a:gsLst>
                  <a:lin ang="5400000" scaled="0"/>
                </a:gradFill>
              </a:defRPr>
            </a:lvl1pPr>
            <a:lvl2pPr marL="855413" indent="-395176">
              <a:buClr>
                <a:srgbClr val="FFFFFF"/>
              </a:buClr>
              <a:buSzPct val="70000"/>
              <a:buFontTx/>
              <a:buBlip>
                <a:blip r:embed="rId2"/>
              </a:buBlip>
              <a:defRPr>
                <a:gradFill>
                  <a:gsLst>
                    <a:gs pos="0">
                      <a:srgbClr val="FFFFFF"/>
                    </a:gs>
                    <a:gs pos="86000">
                      <a:srgbClr val="FFFFFF"/>
                    </a:gs>
                  </a:gsLst>
                  <a:lin ang="5400000" scaled="0"/>
                </a:gradFill>
              </a:defRPr>
            </a:lvl2pPr>
            <a:lvl3pPr marL="1258524" indent="-403111">
              <a:buClr>
                <a:srgbClr val="FFFFFF"/>
              </a:buClr>
              <a:buSzPct val="70000"/>
              <a:buFontTx/>
              <a:buBlip>
                <a:blip r:embed="rId2"/>
              </a:buBlip>
              <a:defRPr>
                <a:gradFill>
                  <a:gsLst>
                    <a:gs pos="0">
                      <a:srgbClr val="FFFFFF"/>
                    </a:gs>
                    <a:gs pos="86000">
                      <a:srgbClr val="FFFFFF"/>
                    </a:gs>
                  </a:gsLst>
                  <a:lin ang="5400000" scaled="0"/>
                </a:gradFill>
              </a:defRPr>
            </a:lvl3pPr>
            <a:lvl4pPr marL="1604488" indent="-345973">
              <a:buClr>
                <a:srgbClr val="FFFFFF"/>
              </a:buClr>
              <a:buSzPct val="70000"/>
              <a:buFontTx/>
              <a:buBlip>
                <a:blip r:embed="rId2"/>
              </a:buBlip>
              <a:defRPr>
                <a:gradFill>
                  <a:gsLst>
                    <a:gs pos="0">
                      <a:srgbClr val="FFFFFF"/>
                    </a:gs>
                    <a:gs pos="86000">
                      <a:srgbClr val="FFFFFF"/>
                    </a:gs>
                  </a:gsLst>
                  <a:lin ang="5400000" scaled="0"/>
                </a:gradFill>
              </a:defRPr>
            </a:lvl4pPr>
            <a:lvl5pPr marL="1940950" indent="-33645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5988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35" indent="-460235">
              <a:buClr>
                <a:srgbClr val="FFFFFF"/>
              </a:buClr>
              <a:buSzPct val="70000"/>
              <a:buFontTx/>
              <a:buBlip>
                <a:blip r:embed="rId2"/>
              </a:buBlip>
              <a:defRPr>
                <a:gradFill>
                  <a:gsLst>
                    <a:gs pos="0">
                      <a:srgbClr val="FFFFFF"/>
                    </a:gs>
                    <a:gs pos="86000">
                      <a:srgbClr val="FFFFFF"/>
                    </a:gs>
                  </a:gsLst>
                  <a:lin ang="5400000" scaled="0"/>
                </a:gradFill>
              </a:defRPr>
            </a:lvl1pPr>
            <a:lvl2pPr marL="855413" indent="-395176">
              <a:buClr>
                <a:srgbClr val="FFFFFF"/>
              </a:buClr>
              <a:buSzPct val="70000"/>
              <a:buFontTx/>
              <a:buBlip>
                <a:blip r:embed="rId2"/>
              </a:buBlip>
              <a:defRPr>
                <a:gradFill>
                  <a:gsLst>
                    <a:gs pos="0">
                      <a:srgbClr val="FFFFFF"/>
                    </a:gs>
                    <a:gs pos="86000">
                      <a:srgbClr val="FFFFFF"/>
                    </a:gs>
                  </a:gsLst>
                  <a:lin ang="5400000" scaled="0"/>
                </a:gradFill>
              </a:defRPr>
            </a:lvl2pPr>
            <a:lvl3pPr marL="1258524" indent="-403111">
              <a:buClr>
                <a:srgbClr val="FFFFFF"/>
              </a:buClr>
              <a:buSzPct val="70000"/>
              <a:buFontTx/>
              <a:buBlip>
                <a:blip r:embed="rId2"/>
              </a:buBlip>
              <a:defRPr>
                <a:gradFill>
                  <a:gsLst>
                    <a:gs pos="0">
                      <a:srgbClr val="FFFFFF"/>
                    </a:gs>
                    <a:gs pos="86000">
                      <a:srgbClr val="FFFFFF"/>
                    </a:gs>
                  </a:gsLst>
                  <a:lin ang="5400000" scaled="0"/>
                </a:gradFill>
              </a:defRPr>
            </a:lvl3pPr>
            <a:lvl4pPr marL="1604488" indent="-345973">
              <a:buClr>
                <a:srgbClr val="FFFFFF"/>
              </a:buClr>
              <a:buSzPct val="70000"/>
              <a:buFontTx/>
              <a:buBlip>
                <a:blip r:embed="rId2"/>
              </a:buBlip>
              <a:defRPr>
                <a:gradFill>
                  <a:gsLst>
                    <a:gs pos="0">
                      <a:srgbClr val="FFFFFF"/>
                    </a:gs>
                    <a:gs pos="86000">
                      <a:srgbClr val="FFFFFF"/>
                    </a:gs>
                  </a:gsLst>
                  <a:lin ang="5400000" scaled="0"/>
                </a:gradFill>
              </a:defRPr>
            </a:lvl4pPr>
            <a:lvl5pPr marL="1940950" indent="-33645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8" tIns="76169" rIns="152348"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59209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700" b="0" i="0">
                <a:solidFill>
                  <a:srgbClr val="FFFFFF"/>
                </a:solidFill>
                <a:latin typeface="Segoe"/>
                <a:cs typeface="Segoe"/>
              </a:defRPr>
            </a:lvl1pPr>
            <a:lvl2pPr marL="609341" indent="0" algn="ctr">
              <a:buNone/>
              <a:defRPr>
                <a:solidFill>
                  <a:schemeClr val="tx1">
                    <a:tint val="75000"/>
                  </a:schemeClr>
                </a:solidFill>
              </a:defRPr>
            </a:lvl2pPr>
            <a:lvl3pPr marL="1218683" indent="0" algn="ctr">
              <a:buNone/>
              <a:defRPr>
                <a:solidFill>
                  <a:schemeClr val="tx1">
                    <a:tint val="75000"/>
                  </a:schemeClr>
                </a:solidFill>
              </a:defRPr>
            </a:lvl3pPr>
            <a:lvl4pPr marL="1828024" indent="0" algn="ctr">
              <a:buNone/>
              <a:defRPr>
                <a:solidFill>
                  <a:schemeClr val="tx1">
                    <a:tint val="75000"/>
                  </a:schemeClr>
                </a:solidFill>
              </a:defRPr>
            </a:lvl4pPr>
            <a:lvl5pPr marL="2437365" indent="0" algn="ctr">
              <a:buNone/>
              <a:defRPr>
                <a:solidFill>
                  <a:schemeClr val="tx1">
                    <a:tint val="75000"/>
                  </a:schemeClr>
                </a:solidFill>
              </a:defRPr>
            </a:lvl5pPr>
            <a:lvl6pPr marL="3046701" indent="0" algn="ctr">
              <a:buNone/>
              <a:defRPr>
                <a:solidFill>
                  <a:schemeClr val="tx1">
                    <a:tint val="75000"/>
                  </a:schemeClr>
                </a:solidFill>
              </a:defRPr>
            </a:lvl6pPr>
            <a:lvl7pPr marL="3656048" indent="0" algn="ctr">
              <a:buNone/>
              <a:defRPr>
                <a:solidFill>
                  <a:schemeClr val="tx1">
                    <a:tint val="75000"/>
                  </a:schemeClr>
                </a:solidFill>
              </a:defRPr>
            </a:lvl7pPr>
            <a:lvl8pPr marL="4265385" indent="0" algn="ctr">
              <a:buNone/>
              <a:defRPr>
                <a:solidFill>
                  <a:schemeClr val="tx1">
                    <a:tint val="75000"/>
                  </a:schemeClr>
                </a:solidFill>
              </a:defRPr>
            </a:lvl8pPr>
            <a:lvl9pPr marL="4874725"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67" tIns="60933" rIns="121867" bIns="60933"/>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1803091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91" indent="-453091">
              <a:lnSpc>
                <a:spcPct val="90000"/>
              </a:lnSpc>
              <a:defRPr sz="3700">
                <a:solidFill>
                  <a:schemeClr val="tx1">
                    <a:lumMod val="65000"/>
                    <a:lumOff val="35000"/>
                  </a:schemeClr>
                </a:solidFill>
              </a:defRPr>
            </a:lvl1pPr>
            <a:lvl2pPr marL="897366" indent="-433697">
              <a:lnSpc>
                <a:spcPct val="90000"/>
              </a:lnSpc>
              <a:defRPr sz="3200">
                <a:solidFill>
                  <a:schemeClr val="tx1">
                    <a:lumMod val="65000"/>
                    <a:lumOff val="35000"/>
                  </a:schemeClr>
                </a:solidFill>
              </a:defRPr>
            </a:lvl2pPr>
            <a:lvl3pPr marL="1271118" indent="-384333">
              <a:lnSpc>
                <a:spcPct val="90000"/>
              </a:lnSpc>
              <a:defRPr sz="2700">
                <a:solidFill>
                  <a:schemeClr val="tx1">
                    <a:lumMod val="65000"/>
                    <a:lumOff val="35000"/>
                  </a:schemeClr>
                </a:solidFill>
              </a:defRPr>
            </a:lvl3pPr>
            <a:lvl4pPr marL="1636062" indent="-364937">
              <a:lnSpc>
                <a:spcPct val="90000"/>
              </a:lnSpc>
              <a:defRPr sz="2400">
                <a:solidFill>
                  <a:schemeClr val="tx1">
                    <a:lumMod val="65000"/>
                    <a:lumOff val="35000"/>
                  </a:schemeClr>
                </a:solidFill>
              </a:defRPr>
            </a:lvl4pPr>
            <a:lvl5pPr marL="2020394" indent="-37375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64" indent="-463664">
              <a:lnSpc>
                <a:spcPct val="90000"/>
              </a:lnSpc>
              <a:defRPr sz="3700">
                <a:solidFill>
                  <a:schemeClr val="tx1">
                    <a:lumMod val="65000"/>
                    <a:lumOff val="35000"/>
                  </a:schemeClr>
                </a:solidFill>
              </a:defRPr>
            </a:lvl1pPr>
            <a:lvl2pPr marL="897366" indent="-453091">
              <a:lnSpc>
                <a:spcPct val="90000"/>
              </a:lnSpc>
              <a:defRPr sz="3200">
                <a:solidFill>
                  <a:schemeClr val="tx1">
                    <a:lumMod val="65000"/>
                    <a:lumOff val="35000"/>
                  </a:schemeClr>
                </a:solidFill>
              </a:defRPr>
            </a:lvl2pPr>
            <a:lvl3pPr marL="1281698" indent="-403731">
              <a:lnSpc>
                <a:spcPct val="90000"/>
              </a:lnSpc>
              <a:defRPr sz="2700">
                <a:solidFill>
                  <a:schemeClr val="tx1">
                    <a:lumMod val="65000"/>
                    <a:lumOff val="35000"/>
                  </a:schemeClr>
                </a:solidFill>
              </a:defRPr>
            </a:lvl3pPr>
            <a:lvl4pPr marL="1636062" indent="-354363">
              <a:lnSpc>
                <a:spcPct val="90000"/>
              </a:lnSpc>
              <a:defRPr sz="2400">
                <a:solidFill>
                  <a:schemeClr val="tx1">
                    <a:lumMod val="65000"/>
                    <a:lumOff val="35000"/>
                  </a:schemeClr>
                </a:solidFill>
              </a:defRPr>
            </a:lvl4pPr>
            <a:lvl5pPr marL="2020394" indent="-364937">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67" tIns="60933" rIns="121867" bIns="60933"/>
          <a:lstStyle>
            <a:lvl1pPr algn="ctr">
              <a:defRPr b="0" i="0">
                <a:solidFill>
                  <a:schemeClr val="tx1">
                    <a:lumMod val="95000"/>
                    <a:lumOff val="5000"/>
                  </a:schemeClr>
                </a:solidFill>
                <a:latin typeface="Segoe"/>
                <a:cs typeface="Segoe"/>
              </a:defRPr>
            </a:lvl1pPr>
          </a:lstStyle>
          <a:p>
            <a:fld id="{1C24C1D7-E85D-3D41-874A-BD44A6CAB932}" type="slidenum">
              <a:rPr lang="en-US" smtClean="0">
                <a:solidFill>
                  <a:srgbClr val="292929">
                    <a:lumMod val="95000"/>
                    <a:lumOff val="5000"/>
                  </a:srgbClr>
                </a:solidFill>
              </a:rPr>
              <a:pPr/>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2255952953"/>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67" tIns="60933" rIns="121867" bIns="60933"/>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0002307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77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499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30266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15331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5959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964672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50726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660793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044683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335195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43754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538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0674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881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908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9951263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725854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98818350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9655580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03155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723575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12862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37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161204491"/>
      </p:ext>
    </p:extLst>
  </p:cSld>
  <p:clrMapOvr>
    <a:masterClrMapping/>
  </p:clrMapOvr>
  <p:transition xmlns:p14="http://schemas.microsoft.com/office/powerpoint/2010/mai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1542277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810249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8804519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8040461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512530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2130003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74380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81928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04436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87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4063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61523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0835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01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slideLayout" Target="../slideLayouts/slideLayout48.xml"/><Relationship Id="rId21" Type="http://schemas.openxmlformats.org/officeDocument/2006/relationships/slideLayout" Target="../slideLayouts/slideLayout49.xml"/><Relationship Id="rId22"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theme" Target="../theme/theme3.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35597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3834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5" indent="-460235" algn="l" defTabSz="9140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13" indent="-395176" algn="l" defTabSz="9140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24" indent="-403111" algn="l" defTabSz="9140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488" indent="-345973" algn="l" defTabSz="9140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50" indent="-336452" algn="l" defTabSz="9140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0376957"/>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78249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1488537"/>
      </p:ext>
    </p:extLst>
  </p:cSld>
  <p:clrMap bg1="lt1" tx1="dk1" bg2="lt2" tx2="dk2" accent1="accent1" accent2="accent2" accent3="accent3" accent4="accent4" accent5="accent5" accent6="accent6" hlink="hlink" folHlink="folHlink"/>
  <p:sldLayoutIdLst>
    <p:sldLayoutId id="2147483905"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6.png"/><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7.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9.png"/><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7.xml"/><Relationship Id="rId2"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3.JPG"/><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7.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3.png"/><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224" y="1330631"/>
            <a:ext cx="6485233" cy="2002536"/>
          </a:xfrm>
        </p:spPr>
        <p:txBody>
          <a:bodyPr/>
          <a:lstStyle/>
          <a:p>
            <a:pPr algn="just"/>
            <a:r>
              <a:rPr lang="zh-CN" altLang="en-US" dirty="0" smtClean="0"/>
              <a:t>如何</a:t>
            </a:r>
            <a:r>
              <a:rPr lang="en-US" altLang="zh-CN" dirty="0" smtClean="0"/>
              <a:t>4</a:t>
            </a:r>
            <a:r>
              <a:rPr lang="zh-CN" altLang="en-US" dirty="0" smtClean="0"/>
              <a:t>年成为</a:t>
            </a:r>
            <a:r>
              <a:rPr lang="en-US" altLang="zh-CN" dirty="0" smtClean="0"/>
              <a:t>CTO</a:t>
            </a:r>
            <a:endParaRPr lang="zh-CN" altLang="en-US" dirty="0"/>
          </a:p>
        </p:txBody>
      </p:sp>
      <p:sp>
        <p:nvSpPr>
          <p:cNvPr id="5" name="Title 3"/>
          <p:cNvSpPr txBox="1">
            <a:spLocks/>
          </p:cNvSpPr>
          <p:nvPr/>
        </p:nvSpPr>
        <p:spPr>
          <a:xfrm>
            <a:off x="783684" y="3917964"/>
            <a:ext cx="3985264" cy="750352"/>
          </a:xfrm>
          <a:prstGeom prst="rect">
            <a:avLst/>
          </a:prstGeo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defTabSz="914400" fontAlgn="base">
              <a:spcAft>
                <a:spcPct val="0"/>
              </a:spcAft>
              <a:defRPr/>
            </a:pPr>
            <a:r>
              <a:rPr lang="zh-CN" altLang="en-US" sz="2800" dirty="0" smtClean="0">
                <a:solidFill>
                  <a:schemeClr val="tx1">
                    <a:lumMod val="50000"/>
                  </a:schemeClr>
                </a:solidFill>
                <a:effectLst>
                  <a:outerShdw blurRad="38100" dist="38100" dir="2700000" algn="tl">
                    <a:srgbClr val="000000">
                      <a:alpha val="43137"/>
                    </a:srgbClr>
                  </a:outerShdw>
                </a:effectLst>
                <a:latin typeface="微软雅黑" pitchFamily="34" charset="-122"/>
                <a:ea typeface="微软雅黑" pitchFamily="34" charset="-122"/>
                <a:cs typeface="+mn-cs"/>
              </a:rPr>
              <a:t>技术屌丝自我救赎</a:t>
            </a:r>
            <a:endParaRPr lang="zh-CN" altLang="en-US" sz="2800" dirty="0">
              <a:solidFill>
                <a:schemeClr val="tx1">
                  <a:lumMod val="50000"/>
                </a:schemeClr>
              </a:solidFill>
              <a:effectLst>
                <a:outerShdw blurRad="38100" dist="38100" dir="2700000" algn="tl">
                  <a:srgbClr val="000000">
                    <a:alpha val="43137"/>
                  </a:srgbClr>
                </a:outerShdw>
              </a:effectLst>
              <a:latin typeface="微软雅黑" pitchFamily="34" charset="-122"/>
              <a:ea typeface="微软雅黑" pitchFamily="34" charset="-122"/>
              <a:cs typeface="+mn-cs"/>
            </a:endParaRPr>
          </a:p>
        </p:txBody>
      </p:sp>
    </p:spTree>
    <p:extLst>
      <p:ext uri="{BB962C8B-B14F-4D97-AF65-F5344CB8AC3E}">
        <p14:creationId xmlns:p14="http://schemas.microsoft.com/office/powerpoint/2010/main" val="3702972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40925" y="2049412"/>
            <a:ext cx="4791075" cy="3467100"/>
          </a:xfrm>
          <a:prstGeom prst="rect">
            <a:avLst/>
          </a:prstGeom>
        </p:spPr>
      </p:pic>
      <p:pic>
        <p:nvPicPr>
          <p:cNvPr id="4" name="图片 3"/>
          <p:cNvPicPr>
            <a:picLocks noChangeAspect="1"/>
          </p:cNvPicPr>
          <p:nvPr/>
        </p:nvPicPr>
        <p:blipFill>
          <a:blip r:embed="rId3"/>
          <a:stretch>
            <a:fillRect/>
          </a:stretch>
        </p:blipFill>
        <p:spPr>
          <a:xfrm>
            <a:off x="6077666" y="2049412"/>
            <a:ext cx="4752975" cy="3381375"/>
          </a:xfrm>
          <a:prstGeom prst="rect">
            <a:avLst/>
          </a:prstGeom>
        </p:spPr>
      </p:pic>
    </p:spTree>
    <p:extLst>
      <p:ext uri="{BB962C8B-B14F-4D97-AF65-F5344CB8AC3E}">
        <p14:creationId xmlns:p14="http://schemas.microsoft.com/office/powerpoint/2010/main" val="28051021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6103" y="3205482"/>
            <a:ext cx="9187130" cy="258532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a:lstStyle>
          <a:p>
            <a:pPr algn="ctr"/>
            <a:r>
              <a:rPr lang="zh-CN" altLang="en-US" sz="5400" b="1" cap="none" spc="0" dirty="0" smtClean="0">
                <a:ln/>
                <a:solidFill>
                  <a:schemeClr val="accent3"/>
                </a:solidFill>
                <a:effectLst/>
              </a:rPr>
              <a:t>如果你想过从未有过的生活，</a:t>
            </a:r>
            <a:endParaRPr lang="en-US" altLang="zh-CN" sz="5400" b="1" cap="none" spc="0" dirty="0" smtClean="0">
              <a:ln/>
              <a:solidFill>
                <a:schemeClr val="accent3"/>
              </a:solidFill>
              <a:effectLst/>
            </a:endParaRPr>
          </a:p>
          <a:p>
            <a:pPr algn="ctr"/>
            <a:r>
              <a:rPr lang="zh-CN" altLang="en-US" sz="5400" b="1" dirty="0" smtClean="0">
                <a:ln/>
                <a:solidFill>
                  <a:schemeClr val="accent3"/>
                </a:solidFill>
              </a:rPr>
              <a:t>那么，</a:t>
            </a:r>
            <a:endParaRPr lang="en-US" altLang="zh-CN" sz="5400" b="1" dirty="0" smtClean="0">
              <a:ln/>
              <a:solidFill>
                <a:schemeClr val="accent3"/>
              </a:solidFill>
            </a:endParaRPr>
          </a:p>
          <a:p>
            <a:pPr algn="ctr"/>
            <a:r>
              <a:rPr lang="zh-CN" altLang="en-US" sz="5400" b="1" dirty="0" smtClean="0">
                <a:ln/>
                <a:solidFill>
                  <a:schemeClr val="accent3"/>
                </a:solidFill>
              </a:rPr>
              <a:t>你就要付出从未有过的努力</a:t>
            </a:r>
            <a:endParaRPr lang="zh-CN" altLang="en-US" sz="5400" b="1" cap="none" spc="0" dirty="0">
              <a:ln/>
              <a:solidFill>
                <a:schemeClr val="accent3"/>
              </a:solidFill>
              <a:effectLst/>
            </a:endParaRPr>
          </a:p>
        </p:txBody>
      </p:sp>
      <p:sp>
        <p:nvSpPr>
          <p:cNvPr id="4" name="矩形 3"/>
          <p:cNvSpPr/>
          <p:nvPr/>
        </p:nvSpPr>
        <p:spPr>
          <a:xfrm>
            <a:off x="2555029" y="1562836"/>
            <a:ext cx="641714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chemeClr val="accent3">
                    <a:lumMod val="60000"/>
                    <a:lumOff val="40000"/>
                  </a:schemeClr>
                </a:solidFill>
                <a:effectLst/>
              </a:rPr>
              <a:t>人外有人，山外有山</a:t>
            </a:r>
            <a:endParaRPr lang="zh-CN" altLang="en-US" sz="5400" b="1" cap="none" spc="0" dirty="0">
              <a:ln/>
              <a:solidFill>
                <a:schemeClr val="accent3">
                  <a:lumMod val="60000"/>
                  <a:lumOff val="40000"/>
                </a:schemeClr>
              </a:solidFill>
              <a:effectLst/>
            </a:endParaRPr>
          </a:p>
        </p:txBody>
      </p:sp>
    </p:spTree>
    <p:extLst>
      <p:ext uri="{BB962C8B-B14F-4D97-AF65-F5344CB8AC3E}">
        <p14:creationId xmlns:p14="http://schemas.microsoft.com/office/powerpoint/2010/main" val="30681038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654685725"/>
              </p:ext>
            </p:extLst>
          </p:nvPr>
        </p:nvGraphicFramePr>
        <p:xfrm>
          <a:off x="-1186515" y="1183481"/>
          <a:ext cx="11156991" cy="4290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04536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244582" y="2703428"/>
            <a:ext cx="4429125" cy="2943225"/>
          </a:xfrm>
          <a:prstGeom prst="rect">
            <a:avLst/>
          </a:prstGeom>
        </p:spPr>
      </p:pic>
      <p:pic>
        <p:nvPicPr>
          <p:cNvPr id="3" name="图片 2"/>
          <p:cNvPicPr>
            <a:picLocks noChangeAspect="1"/>
          </p:cNvPicPr>
          <p:nvPr/>
        </p:nvPicPr>
        <p:blipFill>
          <a:blip r:embed="rId3"/>
          <a:stretch>
            <a:fillRect/>
          </a:stretch>
        </p:blipFill>
        <p:spPr>
          <a:xfrm>
            <a:off x="1465744" y="2565315"/>
            <a:ext cx="3886200" cy="3219450"/>
          </a:xfrm>
          <a:prstGeom prst="rect">
            <a:avLst/>
          </a:prstGeom>
        </p:spPr>
      </p:pic>
      <p:sp>
        <p:nvSpPr>
          <p:cNvPr id="4" name="矩形 3"/>
          <p:cNvSpPr/>
          <p:nvPr/>
        </p:nvSpPr>
        <p:spPr>
          <a:xfrm>
            <a:off x="778625" y="690942"/>
            <a:ext cx="3647152" cy="923330"/>
          </a:xfrm>
          <a:prstGeom prst="rect">
            <a:avLst/>
          </a:prstGeom>
        </p:spPr>
        <p:txBody>
          <a:bodyPr wrap="none">
            <a:spAutoFit/>
          </a:bodyPr>
          <a:lstStyle/>
          <a:p>
            <a:pPr lvl="0"/>
            <a:r>
              <a:rPr lang="zh-CN" altLang="en-US" sz="5400" dirty="0"/>
              <a:t>谷底的救赎</a:t>
            </a:r>
          </a:p>
        </p:txBody>
      </p:sp>
    </p:spTree>
    <p:extLst>
      <p:ext uri="{BB962C8B-B14F-4D97-AF65-F5344CB8AC3E}">
        <p14:creationId xmlns:p14="http://schemas.microsoft.com/office/powerpoint/2010/main" val="17543260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08324" y="1528762"/>
            <a:ext cx="5972175" cy="3800475"/>
          </a:xfrm>
          <a:prstGeom prst="rect">
            <a:avLst/>
          </a:prstGeom>
        </p:spPr>
      </p:pic>
    </p:spTree>
    <p:extLst>
      <p:ext uri="{BB962C8B-B14F-4D97-AF65-F5344CB8AC3E}">
        <p14:creationId xmlns:p14="http://schemas.microsoft.com/office/powerpoint/2010/main" val="1059062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8915" y="657059"/>
            <a:ext cx="1126462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chemeClr val="tx1">
                    <a:lumMod val="50000"/>
                  </a:schemeClr>
                </a:solidFill>
                <a:effectLst/>
              </a:rPr>
              <a:t>很多事情都是被逼的，逼着就上去了</a:t>
            </a:r>
            <a:endParaRPr lang="zh-CN" altLang="en-US" sz="5400" b="1" cap="none" spc="0" dirty="0">
              <a:ln/>
              <a:solidFill>
                <a:schemeClr val="tx1">
                  <a:lumMod val="50000"/>
                </a:schemeClr>
              </a:solidFill>
              <a:effectLst/>
            </a:endParaRPr>
          </a:p>
        </p:txBody>
      </p:sp>
      <p:sp>
        <p:nvSpPr>
          <p:cNvPr id="3" name="矩形 2"/>
          <p:cNvSpPr/>
          <p:nvPr/>
        </p:nvSpPr>
        <p:spPr>
          <a:xfrm>
            <a:off x="3585152" y="2148234"/>
            <a:ext cx="503214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rgbClr val="FF0000"/>
                </a:solidFill>
                <a:effectLst/>
              </a:rPr>
              <a:t>穷则变，变则通</a:t>
            </a:r>
            <a:endParaRPr lang="zh-CN" altLang="en-US" sz="5400" b="1" cap="none" spc="0" dirty="0">
              <a:ln/>
              <a:solidFill>
                <a:srgbClr val="FF0000"/>
              </a:solidFill>
              <a:effectLst/>
            </a:endParaRPr>
          </a:p>
        </p:txBody>
      </p:sp>
      <p:sp>
        <p:nvSpPr>
          <p:cNvPr id="4" name="矩形 3"/>
          <p:cNvSpPr/>
          <p:nvPr/>
        </p:nvSpPr>
        <p:spPr>
          <a:xfrm>
            <a:off x="3238903" y="3498733"/>
            <a:ext cx="572464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rgbClr val="C00000"/>
                </a:solidFill>
                <a:effectLst/>
              </a:rPr>
              <a:t>出路是死磕出来的</a:t>
            </a:r>
            <a:endParaRPr lang="zh-CN" altLang="en-US" sz="5400" b="1" cap="none" spc="0" dirty="0">
              <a:ln/>
              <a:solidFill>
                <a:srgbClr val="C00000"/>
              </a:solidFill>
              <a:effectLst/>
            </a:endParaRPr>
          </a:p>
        </p:txBody>
      </p:sp>
      <p:sp>
        <p:nvSpPr>
          <p:cNvPr id="5" name="矩形 4"/>
          <p:cNvSpPr/>
          <p:nvPr/>
        </p:nvSpPr>
        <p:spPr>
          <a:xfrm>
            <a:off x="1121045" y="4989908"/>
            <a:ext cx="295465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rgbClr val="C00000"/>
                </a:solidFill>
                <a:effectLst/>
              </a:rPr>
              <a:t>帮助别人</a:t>
            </a:r>
            <a:endParaRPr lang="zh-CN" altLang="en-US" sz="5400" b="1" cap="none" spc="0" dirty="0">
              <a:ln/>
              <a:solidFill>
                <a:srgbClr val="C00000"/>
              </a:solidFill>
              <a:effectLst/>
            </a:endParaRPr>
          </a:p>
        </p:txBody>
      </p:sp>
      <p:sp>
        <p:nvSpPr>
          <p:cNvPr id="6" name="矩形 5"/>
          <p:cNvSpPr/>
          <p:nvPr/>
        </p:nvSpPr>
        <p:spPr>
          <a:xfrm>
            <a:off x="5757939" y="4989908"/>
            <a:ext cx="503214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rgbClr val="00B050"/>
                </a:solidFill>
                <a:effectLst/>
              </a:rPr>
              <a:t>珍惜每一次机会</a:t>
            </a:r>
            <a:endParaRPr lang="zh-CN" altLang="en-US" sz="5400" b="1" cap="none" spc="0" dirty="0">
              <a:ln/>
              <a:solidFill>
                <a:srgbClr val="00B050"/>
              </a:solidFill>
              <a:effectLst/>
            </a:endParaRPr>
          </a:p>
        </p:txBody>
      </p:sp>
    </p:spTree>
    <p:extLst>
      <p:ext uri="{BB962C8B-B14F-4D97-AF65-F5344CB8AC3E}">
        <p14:creationId xmlns:p14="http://schemas.microsoft.com/office/powerpoint/2010/main" val="8294337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857755071"/>
              </p:ext>
            </p:extLst>
          </p:nvPr>
        </p:nvGraphicFramePr>
        <p:xfrm>
          <a:off x="-1186515" y="1183481"/>
          <a:ext cx="11156991" cy="4290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33770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1826" y="384630"/>
            <a:ext cx="3647152" cy="923330"/>
          </a:xfrm>
          <a:prstGeom prst="rect">
            <a:avLst/>
          </a:prstGeom>
        </p:spPr>
        <p:txBody>
          <a:bodyPr wrap="none">
            <a:spAutoFit/>
          </a:bodyPr>
          <a:lstStyle/>
          <a:p>
            <a:pPr lvl="0"/>
            <a:r>
              <a:rPr lang="zh-CN" altLang="en-US" sz="5400" dirty="0"/>
              <a:t>作死的抉择</a:t>
            </a:r>
          </a:p>
        </p:txBody>
      </p:sp>
    </p:spTree>
    <p:extLst>
      <p:ext uri="{BB962C8B-B14F-4D97-AF65-F5344CB8AC3E}">
        <p14:creationId xmlns:p14="http://schemas.microsoft.com/office/powerpoint/2010/main" val="4094796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79278" y="2573440"/>
            <a:ext cx="780213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chemeClr val="accent3"/>
                </a:solidFill>
                <a:effectLst/>
              </a:rPr>
              <a:t>感恩，责任，诚信，当担</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8045119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3272" y="1140982"/>
            <a:ext cx="9857232" cy="4524315"/>
          </a:xfrm>
          <a:prstGeom prst="rect">
            <a:avLst/>
          </a:prstGeom>
        </p:spPr>
        <p:txBody>
          <a:bodyPr wrap="square">
            <a:spAutoFit/>
          </a:bodyPr>
          <a:lstStyle/>
          <a:p>
            <a:r>
              <a:rPr lang="zh-CN" altLang="en-US" sz="3600" b="1" i="1" dirty="0">
                <a:solidFill>
                  <a:srgbClr val="C00000"/>
                </a:solidFill>
              </a:rPr>
              <a:t>我相信</a:t>
            </a:r>
            <a:r>
              <a:rPr lang="zh-CN" altLang="en-US" sz="3600" b="1" i="1" dirty="0" smtClean="0">
                <a:solidFill>
                  <a:srgbClr val="C00000"/>
                </a:solidFill>
              </a:rPr>
              <a:t>，</a:t>
            </a:r>
            <a:endParaRPr lang="en-US" altLang="zh-CN" sz="3600" b="1" i="1" dirty="0" smtClean="0">
              <a:solidFill>
                <a:srgbClr val="C00000"/>
              </a:solidFill>
            </a:endParaRPr>
          </a:p>
          <a:p>
            <a:endParaRPr lang="zh-CN" altLang="en-US" sz="3600" dirty="0"/>
          </a:p>
          <a:p>
            <a:r>
              <a:rPr lang="zh-CN" altLang="en-US" sz="3600" dirty="0">
                <a:solidFill>
                  <a:srgbClr val="FF0000"/>
                </a:solidFill>
              </a:rPr>
              <a:t>每一个出现在你生命中的人都是有意义的；</a:t>
            </a:r>
          </a:p>
          <a:p>
            <a:r>
              <a:rPr lang="zh-CN" altLang="en-US" sz="3600" dirty="0">
                <a:solidFill>
                  <a:srgbClr val="00B050"/>
                </a:solidFill>
              </a:rPr>
              <a:t>每一个和你相遇的人都要珍惜</a:t>
            </a:r>
            <a:r>
              <a:rPr lang="zh-CN" altLang="en-US" sz="3600" dirty="0" smtClean="0">
                <a:solidFill>
                  <a:srgbClr val="00B050"/>
                </a:solidFill>
              </a:rPr>
              <a:t>；</a:t>
            </a:r>
            <a:endParaRPr lang="en-US" altLang="zh-CN" sz="3600" dirty="0" smtClean="0">
              <a:solidFill>
                <a:srgbClr val="00B050"/>
              </a:solidFill>
            </a:endParaRPr>
          </a:p>
          <a:p>
            <a:endParaRPr lang="zh-CN" altLang="en-US" sz="3600" dirty="0"/>
          </a:p>
          <a:p>
            <a:r>
              <a:rPr lang="zh-CN" altLang="en-US" sz="3600" dirty="0">
                <a:solidFill>
                  <a:srgbClr val="7030A0"/>
                </a:solidFill>
              </a:rPr>
              <a:t>感谢一路的陪伴，</a:t>
            </a:r>
            <a:r>
              <a:rPr lang="zh-CN" altLang="en-US" sz="3600" dirty="0">
                <a:solidFill>
                  <a:srgbClr val="C00000"/>
                </a:solidFill>
              </a:rPr>
              <a:t>或许</a:t>
            </a:r>
            <a:r>
              <a:rPr lang="zh-CN" altLang="en-US" sz="3600" dirty="0">
                <a:solidFill>
                  <a:srgbClr val="7030A0"/>
                </a:solidFill>
              </a:rPr>
              <a:t>我们只是大家人生中过客，</a:t>
            </a:r>
            <a:r>
              <a:rPr lang="zh-CN" altLang="en-US" sz="3600" dirty="0">
                <a:solidFill>
                  <a:schemeClr val="accent3">
                    <a:lumMod val="60000"/>
                    <a:lumOff val="40000"/>
                  </a:schemeClr>
                </a:solidFill>
              </a:rPr>
              <a:t>但是</a:t>
            </a:r>
            <a:r>
              <a:rPr lang="zh-CN" altLang="en-US" sz="3600" dirty="0">
                <a:solidFill>
                  <a:srgbClr val="7030A0"/>
                </a:solidFill>
              </a:rPr>
              <a:t>我们希望每次我们的擦肩而过都会成为</a:t>
            </a:r>
            <a:r>
              <a:rPr lang="zh-CN" altLang="en-US" sz="3600" dirty="0">
                <a:solidFill>
                  <a:schemeClr val="accent5">
                    <a:lumMod val="75000"/>
                  </a:schemeClr>
                </a:solidFill>
              </a:rPr>
              <a:t>一段美好的记忆</a:t>
            </a:r>
            <a:r>
              <a:rPr lang="zh-CN" altLang="en-US" sz="3600" dirty="0">
                <a:solidFill>
                  <a:srgbClr val="7030A0"/>
                </a:solidFill>
              </a:rPr>
              <a:t>！</a:t>
            </a:r>
          </a:p>
        </p:txBody>
      </p:sp>
    </p:spTree>
    <p:extLst>
      <p:ext uri="{BB962C8B-B14F-4D97-AF65-F5344CB8AC3E}">
        <p14:creationId xmlns:p14="http://schemas.microsoft.com/office/powerpoint/2010/main" val="36188511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278735967"/>
              </p:ext>
            </p:extLst>
          </p:nvPr>
        </p:nvGraphicFramePr>
        <p:xfrm>
          <a:off x="-1186515" y="1183481"/>
          <a:ext cx="11156991" cy="4290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59089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2" y="379476"/>
            <a:ext cx="9144000" cy="6099048"/>
          </a:xfrm>
          <a:prstGeom prst="rect">
            <a:avLst/>
          </a:prstGeom>
        </p:spPr>
      </p:pic>
      <p:pic>
        <p:nvPicPr>
          <p:cNvPr id="2" name="图片 1"/>
          <p:cNvPicPr>
            <a:picLocks noChangeAspect="1"/>
          </p:cNvPicPr>
          <p:nvPr/>
        </p:nvPicPr>
        <p:blipFill>
          <a:blip r:embed="rId3"/>
          <a:stretch>
            <a:fillRect/>
          </a:stretch>
        </p:blipFill>
        <p:spPr>
          <a:xfrm>
            <a:off x="1318763" y="3954521"/>
            <a:ext cx="9551297" cy="2080519"/>
          </a:xfrm>
          <a:prstGeom prst="rect">
            <a:avLst/>
          </a:prstGeom>
        </p:spPr>
      </p:pic>
    </p:spTree>
    <p:extLst>
      <p:ext uri="{BB962C8B-B14F-4D97-AF65-F5344CB8AC3E}">
        <p14:creationId xmlns:p14="http://schemas.microsoft.com/office/powerpoint/2010/main" val="28634214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9417" y="392968"/>
            <a:ext cx="364715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lvl="0"/>
            <a:r>
              <a:rPr lang="zh-CN" altLang="en-US" sz="5400" dirty="0"/>
              <a:t>草根的彷徨</a:t>
            </a:r>
          </a:p>
        </p:txBody>
      </p:sp>
      <p:pic>
        <p:nvPicPr>
          <p:cNvPr id="8" name="图片 7"/>
          <p:cNvPicPr>
            <a:picLocks noChangeAspect="1"/>
          </p:cNvPicPr>
          <p:nvPr/>
        </p:nvPicPr>
        <p:blipFill>
          <a:blip r:embed="rId2"/>
          <a:stretch>
            <a:fillRect/>
          </a:stretch>
        </p:blipFill>
        <p:spPr>
          <a:xfrm>
            <a:off x="4123796" y="1481887"/>
            <a:ext cx="2954435" cy="2042717"/>
          </a:xfrm>
          <a:prstGeom prst="rect">
            <a:avLst/>
          </a:prstGeom>
        </p:spPr>
      </p:pic>
      <p:pic>
        <p:nvPicPr>
          <p:cNvPr id="9" name="图片 8"/>
          <p:cNvPicPr>
            <a:picLocks noChangeAspect="1"/>
          </p:cNvPicPr>
          <p:nvPr/>
        </p:nvPicPr>
        <p:blipFill>
          <a:blip r:embed="rId3"/>
          <a:stretch>
            <a:fillRect/>
          </a:stretch>
        </p:blipFill>
        <p:spPr>
          <a:xfrm>
            <a:off x="916364" y="1481887"/>
            <a:ext cx="2855961" cy="2042717"/>
          </a:xfrm>
          <a:prstGeom prst="rect">
            <a:avLst/>
          </a:prstGeom>
        </p:spPr>
      </p:pic>
      <p:pic>
        <p:nvPicPr>
          <p:cNvPr id="10" name="图片 9"/>
          <p:cNvPicPr>
            <a:picLocks noChangeAspect="1"/>
          </p:cNvPicPr>
          <p:nvPr/>
        </p:nvPicPr>
        <p:blipFill>
          <a:blip r:embed="rId4"/>
          <a:stretch>
            <a:fillRect/>
          </a:stretch>
        </p:blipFill>
        <p:spPr>
          <a:xfrm>
            <a:off x="916364" y="4032621"/>
            <a:ext cx="5457825" cy="1409700"/>
          </a:xfrm>
          <a:prstGeom prst="rect">
            <a:avLst/>
          </a:prstGeom>
        </p:spPr>
      </p:pic>
      <p:pic>
        <p:nvPicPr>
          <p:cNvPr id="11" name="图片 10"/>
          <p:cNvPicPr>
            <a:picLocks noChangeAspect="1"/>
          </p:cNvPicPr>
          <p:nvPr/>
        </p:nvPicPr>
        <p:blipFill>
          <a:blip r:embed="rId5"/>
          <a:stretch>
            <a:fillRect/>
          </a:stretch>
        </p:blipFill>
        <p:spPr>
          <a:xfrm>
            <a:off x="5232030" y="4619625"/>
            <a:ext cx="5295900" cy="2238375"/>
          </a:xfrm>
          <a:prstGeom prst="rect">
            <a:avLst/>
          </a:prstGeom>
        </p:spPr>
      </p:pic>
      <p:pic>
        <p:nvPicPr>
          <p:cNvPr id="12" name="图片 11"/>
          <p:cNvPicPr>
            <a:picLocks noChangeAspect="1"/>
          </p:cNvPicPr>
          <p:nvPr/>
        </p:nvPicPr>
        <p:blipFill>
          <a:blip r:embed="rId6"/>
          <a:stretch>
            <a:fillRect/>
          </a:stretch>
        </p:blipFill>
        <p:spPr>
          <a:xfrm>
            <a:off x="7879980" y="1807851"/>
            <a:ext cx="3127190" cy="2264263"/>
          </a:xfrm>
          <a:prstGeom prst="rect">
            <a:avLst/>
          </a:prstGeom>
        </p:spPr>
      </p:pic>
    </p:spTree>
    <p:extLst>
      <p:ext uri="{BB962C8B-B14F-4D97-AF65-F5344CB8AC3E}">
        <p14:creationId xmlns:p14="http://schemas.microsoft.com/office/powerpoint/2010/main" val="57314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813" y="1194805"/>
            <a:ext cx="10572125" cy="923330"/>
          </a:xfrm>
          <a:prstGeom prst="rect">
            <a:avLst/>
          </a:prstGeom>
          <a:noFill/>
        </p:spPr>
        <p:txBody>
          <a:bodyPr wrap="none" lIns="91440" tIns="45720" rIns="91440" bIns="45720">
            <a:spAutoFit/>
          </a:bodyPr>
          <a:lstStyle/>
          <a:p>
            <a:pPr algn="ctr"/>
            <a:r>
              <a:rPr lang="zh-CN" altLang="en-US" sz="5400" b="1" dirty="0" smtClean="0">
                <a:ln w="22225">
                  <a:solidFill>
                    <a:schemeClr val="accent2"/>
                  </a:solidFill>
                  <a:prstDash val="solid"/>
                </a:ln>
                <a:solidFill>
                  <a:srgbClr val="FF0000"/>
                </a:solidFill>
              </a:rPr>
              <a:t>你的每一行代码，就是你的</a:t>
            </a:r>
            <a:r>
              <a:rPr lang="zh-CN" altLang="en-US" sz="5400" b="1" dirty="0">
                <a:ln w="22225">
                  <a:solidFill>
                    <a:schemeClr val="accent2"/>
                  </a:solidFill>
                  <a:prstDash val="solid"/>
                </a:ln>
                <a:solidFill>
                  <a:srgbClr val="FF0000"/>
                </a:solidFill>
              </a:rPr>
              <a:t>信誉</a:t>
            </a:r>
            <a:r>
              <a:rPr lang="zh-CN" altLang="en-US" sz="5400" b="1" dirty="0" smtClean="0">
                <a:ln w="22225">
                  <a:solidFill>
                    <a:schemeClr val="accent2"/>
                  </a:solidFill>
                  <a:prstDash val="solid"/>
                </a:ln>
                <a:solidFill>
                  <a:srgbClr val="FF0000"/>
                </a:solidFill>
              </a:rPr>
              <a:t>书</a:t>
            </a:r>
            <a:endParaRPr lang="zh-CN" altLang="en-US" sz="5400" b="1" dirty="0">
              <a:ln w="22225">
                <a:solidFill>
                  <a:schemeClr val="accent2"/>
                </a:solidFill>
                <a:prstDash val="solid"/>
              </a:ln>
              <a:solidFill>
                <a:srgbClr val="FF0000"/>
              </a:solidFill>
            </a:endParaRPr>
          </a:p>
        </p:txBody>
      </p:sp>
      <p:sp>
        <p:nvSpPr>
          <p:cNvPr id="4" name="矩形 3"/>
          <p:cNvSpPr/>
          <p:nvPr/>
        </p:nvSpPr>
        <p:spPr>
          <a:xfrm>
            <a:off x="1388310" y="2629710"/>
            <a:ext cx="9187130" cy="923330"/>
          </a:xfrm>
          <a:prstGeom prst="rect">
            <a:avLst/>
          </a:prstGeom>
          <a:noFill/>
        </p:spPr>
        <p:txBody>
          <a:bodyPr wrap="none" lIns="91440" tIns="45720" rIns="91440" bIns="45720">
            <a:spAutoFit/>
          </a:bodyPr>
          <a:lstStyle/>
          <a:p>
            <a:pPr algn="ctr"/>
            <a:r>
              <a:rPr lang="zh-CN" altLang="en-US" sz="5400" b="1" dirty="0" smtClean="0">
                <a:ln w="22225">
                  <a:solidFill>
                    <a:schemeClr val="accent2"/>
                  </a:solidFill>
                  <a:prstDash val="solid"/>
                </a:ln>
                <a:solidFill>
                  <a:schemeClr val="accent3">
                    <a:lumMod val="60000"/>
                    <a:lumOff val="40000"/>
                  </a:schemeClr>
                </a:solidFill>
              </a:rPr>
              <a:t>年轻时，吃点亏，不要太计较</a:t>
            </a:r>
            <a:endParaRPr lang="zh-CN" altLang="en-US" sz="5400" b="1" dirty="0">
              <a:ln w="22225">
                <a:solidFill>
                  <a:schemeClr val="accent2"/>
                </a:solidFill>
                <a:prstDash val="solid"/>
              </a:ln>
              <a:solidFill>
                <a:schemeClr val="accent3">
                  <a:lumMod val="60000"/>
                  <a:lumOff val="40000"/>
                </a:schemeClr>
              </a:solidFill>
            </a:endParaRPr>
          </a:p>
        </p:txBody>
      </p:sp>
      <p:sp>
        <p:nvSpPr>
          <p:cNvPr id="5" name="矩形 4"/>
          <p:cNvSpPr/>
          <p:nvPr/>
        </p:nvSpPr>
        <p:spPr>
          <a:xfrm>
            <a:off x="1042061" y="4064615"/>
            <a:ext cx="9879628" cy="923330"/>
          </a:xfrm>
          <a:prstGeom prst="rect">
            <a:avLst/>
          </a:prstGeom>
          <a:noFill/>
        </p:spPr>
        <p:txBody>
          <a:bodyPr wrap="none" lIns="91440" tIns="45720" rIns="91440" bIns="45720">
            <a:spAutoFit/>
          </a:bodyPr>
          <a:lstStyle/>
          <a:p>
            <a:pPr algn="ctr"/>
            <a:r>
              <a:rPr lang="zh-CN" altLang="en-US" sz="5400" b="1" dirty="0" smtClean="0">
                <a:ln w="22225">
                  <a:solidFill>
                    <a:schemeClr val="accent2"/>
                  </a:solidFill>
                  <a:prstDash val="solid"/>
                </a:ln>
                <a:solidFill>
                  <a:srgbClr val="FF0000"/>
                </a:solidFill>
              </a:rPr>
              <a:t>主动思考，多动手，多帮助别人</a:t>
            </a:r>
            <a:endParaRPr lang="zh-CN" altLang="en-US" sz="5400" b="1" dirty="0">
              <a:ln w="22225">
                <a:solidFill>
                  <a:schemeClr val="accent2"/>
                </a:solidFill>
                <a:prstDash val="solid"/>
              </a:ln>
              <a:solidFill>
                <a:srgbClr val="FF0000"/>
              </a:solidFill>
            </a:endParaRPr>
          </a:p>
        </p:txBody>
      </p:sp>
      <p:sp>
        <p:nvSpPr>
          <p:cNvPr id="6" name="矩形 5"/>
          <p:cNvSpPr/>
          <p:nvPr/>
        </p:nvSpPr>
        <p:spPr>
          <a:xfrm>
            <a:off x="2080807" y="5499520"/>
            <a:ext cx="7802136" cy="923330"/>
          </a:xfrm>
          <a:prstGeom prst="rect">
            <a:avLst/>
          </a:prstGeom>
          <a:noFill/>
        </p:spPr>
        <p:txBody>
          <a:bodyPr wrap="none" lIns="91440" tIns="45720" rIns="91440" bIns="45720">
            <a:spAutoFit/>
          </a:bodyPr>
          <a:lstStyle/>
          <a:p>
            <a:pPr algn="ctr"/>
            <a:r>
              <a:rPr lang="zh-CN"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不盲从，像傻逼一样坚持</a:t>
            </a:r>
            <a:endParaRPr lang="zh-CN"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0688748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189301009"/>
              </p:ext>
            </p:extLst>
          </p:nvPr>
        </p:nvGraphicFramePr>
        <p:xfrm>
          <a:off x="-1186515" y="1183481"/>
          <a:ext cx="11156991" cy="4290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1454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6246" y="665984"/>
            <a:ext cx="4339650" cy="923330"/>
          </a:xfrm>
          <a:prstGeom prst="rect">
            <a:avLst/>
          </a:prstGeom>
        </p:spPr>
        <p:txBody>
          <a:bodyPr wrap="none">
            <a:spAutoFit/>
          </a:bodyPr>
          <a:lstStyle/>
          <a:p>
            <a:pPr lvl="0"/>
            <a:r>
              <a:rPr lang="zh-CN" altLang="en-US" sz="5400" dirty="0" smtClean="0"/>
              <a:t>不安分的折腾</a:t>
            </a:r>
            <a:endParaRPr lang="zh-CN" altLang="en-US" sz="5400" dirty="0"/>
          </a:p>
        </p:txBody>
      </p:sp>
      <p:pic>
        <p:nvPicPr>
          <p:cNvPr id="4" name="图片 3"/>
          <p:cNvPicPr>
            <a:picLocks noChangeAspect="1"/>
          </p:cNvPicPr>
          <p:nvPr/>
        </p:nvPicPr>
        <p:blipFill>
          <a:blip r:embed="rId2"/>
          <a:stretch>
            <a:fillRect/>
          </a:stretch>
        </p:blipFill>
        <p:spPr>
          <a:xfrm>
            <a:off x="782908" y="2481805"/>
            <a:ext cx="4886325" cy="3238500"/>
          </a:xfrm>
          <a:prstGeom prst="rect">
            <a:avLst/>
          </a:prstGeom>
        </p:spPr>
      </p:pic>
      <p:pic>
        <p:nvPicPr>
          <p:cNvPr id="5" name="图片 4"/>
          <p:cNvPicPr>
            <a:picLocks noChangeAspect="1"/>
          </p:cNvPicPr>
          <p:nvPr/>
        </p:nvPicPr>
        <p:blipFill>
          <a:blip r:embed="rId3"/>
          <a:stretch>
            <a:fillRect/>
          </a:stretch>
        </p:blipFill>
        <p:spPr>
          <a:xfrm>
            <a:off x="6185998" y="2481805"/>
            <a:ext cx="5318991" cy="3238500"/>
          </a:xfrm>
          <a:prstGeom prst="rect">
            <a:avLst/>
          </a:prstGeom>
        </p:spPr>
      </p:pic>
    </p:spTree>
    <p:extLst>
      <p:ext uri="{BB962C8B-B14F-4D97-AF65-F5344CB8AC3E}">
        <p14:creationId xmlns:p14="http://schemas.microsoft.com/office/powerpoint/2010/main" val="36984975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63931" y="2041138"/>
            <a:ext cx="91871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chemeClr val="accent3">
                    <a:lumMod val="60000"/>
                    <a:lumOff val="40000"/>
                  </a:schemeClr>
                </a:solidFill>
                <a:effectLst/>
              </a:rPr>
              <a:t>可以抱怨，但是要之后要行动</a:t>
            </a:r>
            <a:endParaRPr lang="zh-CN" altLang="en-US" sz="5400" b="1" cap="none" spc="0" dirty="0">
              <a:ln/>
              <a:solidFill>
                <a:schemeClr val="accent3">
                  <a:lumMod val="60000"/>
                  <a:lumOff val="40000"/>
                </a:schemeClr>
              </a:solidFill>
              <a:effectLst/>
            </a:endParaRPr>
          </a:p>
        </p:txBody>
      </p:sp>
      <p:sp>
        <p:nvSpPr>
          <p:cNvPr id="4" name="矩形 3"/>
          <p:cNvSpPr/>
          <p:nvPr/>
        </p:nvSpPr>
        <p:spPr>
          <a:xfrm>
            <a:off x="525187" y="3751951"/>
            <a:ext cx="1126462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smtClean="0">
                <a:ln/>
                <a:solidFill>
                  <a:schemeClr val="tx1">
                    <a:lumMod val="50000"/>
                  </a:schemeClr>
                </a:solidFill>
                <a:effectLst/>
              </a:rPr>
              <a:t>很多事情都是被逼的，逼着就上去了</a:t>
            </a:r>
            <a:endParaRPr lang="zh-CN" altLang="en-US" sz="5400" b="1" cap="none" spc="0" dirty="0">
              <a:ln/>
              <a:solidFill>
                <a:schemeClr val="tx1">
                  <a:lumMod val="50000"/>
                </a:schemeClr>
              </a:solidFill>
              <a:effectLst/>
            </a:endParaRPr>
          </a:p>
        </p:txBody>
      </p:sp>
    </p:spTree>
    <p:extLst>
      <p:ext uri="{BB962C8B-B14F-4D97-AF65-F5344CB8AC3E}">
        <p14:creationId xmlns:p14="http://schemas.microsoft.com/office/powerpoint/2010/main" val="368569452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864204518"/>
              </p:ext>
            </p:extLst>
          </p:nvPr>
        </p:nvGraphicFramePr>
        <p:xfrm>
          <a:off x="-1186515" y="1183481"/>
          <a:ext cx="11156991" cy="4290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7709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4380" y="631948"/>
            <a:ext cx="3647152" cy="923330"/>
          </a:xfrm>
          <a:prstGeom prst="rect">
            <a:avLst/>
          </a:prstGeom>
        </p:spPr>
        <p:txBody>
          <a:bodyPr wrap="none">
            <a:spAutoFit/>
          </a:bodyPr>
          <a:lstStyle/>
          <a:p>
            <a:pPr lvl="0"/>
            <a:r>
              <a:rPr lang="zh-CN" altLang="en-US" sz="5400" dirty="0"/>
              <a:t>年少的轻狂</a:t>
            </a:r>
          </a:p>
        </p:txBody>
      </p:sp>
      <p:pic>
        <p:nvPicPr>
          <p:cNvPr id="5" name="图片 4"/>
          <p:cNvPicPr>
            <a:picLocks noChangeAspect="1"/>
          </p:cNvPicPr>
          <p:nvPr/>
        </p:nvPicPr>
        <p:blipFill>
          <a:blip r:embed="rId2"/>
          <a:stretch>
            <a:fillRect/>
          </a:stretch>
        </p:blipFill>
        <p:spPr>
          <a:xfrm>
            <a:off x="3629057" y="2175729"/>
            <a:ext cx="3723984" cy="3085587"/>
          </a:xfrm>
          <a:prstGeom prst="rect">
            <a:avLst/>
          </a:prstGeom>
        </p:spPr>
      </p:pic>
    </p:spTree>
    <p:extLst>
      <p:ext uri="{BB962C8B-B14F-4D97-AF65-F5344CB8AC3E}">
        <p14:creationId xmlns:p14="http://schemas.microsoft.com/office/powerpoint/2010/main" val="936394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5.png"/></Relationships>
</file>

<file path=ppt/theme/_rels/theme4.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F8CF69C5-0497-4CBF-B135-F09D219CA3FA}">
  <ds:schemaRefs>
    <ds:schemaRef ds:uri="http://purl.org/dc/terms/"/>
    <ds:schemaRef ds:uri="http://purl.org/dc/elements/1.1/"/>
    <ds:schemaRef ds:uri="http://schemas.microsoft.com/office/2006/documentManagement/types"/>
    <ds:schemaRef ds:uri="http://www.w3.org/XML/1998/namespace"/>
    <ds:schemaRef ds:uri="http://schemas.openxmlformats.org/package/2006/metadata/core-properties"/>
    <ds:schemaRef ds:uri="http://purl.org/dc/dcmitype/"/>
    <ds:schemaRef ds:uri="http://schemas.microsoft.com/office/infopath/2007/PartnerControls"/>
    <ds:schemaRef ds:uri="f847e7ad-bfae-49c8-aedd-39ec05321f40"/>
    <ds:schemaRef ds:uri="http://schemas.microsoft.com/office/2006/metadata/properties"/>
  </ds:schemaRefs>
</ds:datastoreItem>
</file>

<file path=customXml/itemProps3.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11836</TotalTime>
  <Words>157</Words>
  <Application>Microsoft Macintosh PowerPoint</Application>
  <PresentationFormat>自定义</PresentationFormat>
  <Paragraphs>57</Paragraphs>
  <Slides>20</Slides>
  <Notes>3</Notes>
  <HiddenSlides>0</HiddenSlides>
  <MMClips>0</MMClips>
  <ScaleCrop>false</ScaleCrop>
  <HeadingPairs>
    <vt:vector size="4" baseType="variant">
      <vt:variant>
        <vt:lpstr>主题</vt:lpstr>
      </vt:variant>
      <vt:variant>
        <vt:i4>5</vt:i4>
      </vt:variant>
      <vt:variant>
        <vt:lpstr>幻灯片标题</vt:lpstr>
      </vt:variant>
      <vt:variant>
        <vt:i4>20</vt:i4>
      </vt:variant>
    </vt:vector>
  </HeadingPairs>
  <TitlesOfParts>
    <vt:vector size="25" baseType="lpstr">
      <vt:lpstr>Windows_Azure_DevCamp_16x9_Template - FINAL2</vt:lpstr>
      <vt:lpstr>MS1444_Windows Azure Template 16x9_r08b</vt:lpstr>
      <vt:lpstr>Accent Color Transition Slides</vt:lpstr>
      <vt:lpstr>1_MS1444_Windows Azure Template 16x9_r08b</vt:lpstr>
      <vt:lpstr>1_White with Consolas font for code slides</vt:lpstr>
      <vt:lpstr>如何4年成为CTO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Windows Azure provides a simple and flexible model for migrating and extending applications through direct access to Virtual Machines.  In this session you will learn how to provision and customize Windows Azure Virtual Machines and configure Virtual Network connectivity to migrate, build, and connect applications.
by Michael Washam
</dc:description>
  <cp:lastModifiedBy>Zhou</cp:lastModifiedBy>
  <cp:revision>1038</cp:revision>
  <dcterms:created xsi:type="dcterms:W3CDTF">2006-08-16T00:00:00Z</dcterms:created>
  <dcterms:modified xsi:type="dcterms:W3CDTF">2016-06-14T09:47:24Z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